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94" r:id="rId3"/>
    <p:sldId id="274" r:id="rId4"/>
    <p:sldId id="257" r:id="rId5"/>
    <p:sldId id="275" r:id="rId6"/>
    <p:sldId id="260" r:id="rId7"/>
    <p:sldId id="265" r:id="rId8"/>
    <p:sldId id="318" r:id="rId9"/>
    <p:sldId id="317" r:id="rId10"/>
    <p:sldId id="261" r:id="rId11"/>
    <p:sldId id="262" r:id="rId12"/>
    <p:sldId id="321" r:id="rId13"/>
    <p:sldId id="326" r:id="rId14"/>
    <p:sldId id="283" r:id="rId15"/>
    <p:sldId id="325" r:id="rId16"/>
    <p:sldId id="284" r:id="rId17"/>
    <p:sldId id="328" r:id="rId18"/>
    <p:sldId id="322" r:id="rId19"/>
    <p:sldId id="324" r:id="rId20"/>
    <p:sldId id="331" r:id="rId21"/>
    <p:sldId id="31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1302" autoAdjust="0"/>
  </p:normalViewPr>
  <p:slideViewPr>
    <p:cSldViewPr>
      <p:cViewPr>
        <p:scale>
          <a:sx n="66" d="100"/>
          <a:sy n="66" d="100"/>
        </p:scale>
        <p:origin x="-1974" y="-26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i.agutenkova\Local%20Settings\Temporary%20Internet%20Files\Content.Outlook\PICZZDQH\&#1052;&#1072;&#1090;&#1088;&#1080;&#1094;&#1072;%20&#1090;&#1077;&#1082;&#1089;&#1090;&#1080;&#1083;&#1100;%20&#1075;&#1086;&#1090;%20&#1089;%20&#1076;&#1080;&#1072;&#1075;&#1088;&#1072;&#1084;&#1084;&#1072;&#1084;&#1080;_&#1076;&#1077;&#1074;&#1086;&#1095;&#1082;&#108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400">
                <a:latin typeface="Times New Roman" pitchFamily="18" charset="0"/>
                <a:cs typeface="Times New Roman" pitchFamily="18" charset="0"/>
              </a:defRPr>
            </a:pPr>
            <a:r>
              <a:rPr lang="ru-RU" sz="1400">
                <a:latin typeface="Times New Roman" pitchFamily="18" charset="0"/>
                <a:cs typeface="Times New Roman" pitchFamily="18" charset="0"/>
              </a:rPr>
              <a:t>Чем руководствуются</a:t>
            </a:r>
            <a:r>
              <a:rPr lang="ru-RU" sz="1400" baseline="0">
                <a:latin typeface="Times New Roman" pitchFamily="18" charset="0"/>
                <a:cs typeface="Times New Roman" pitchFamily="18" charset="0"/>
              </a:rPr>
              <a:t> мамы</a:t>
            </a:r>
            <a:r>
              <a:rPr lang="ru-RU" sz="1400">
                <a:latin typeface="Times New Roman" pitchFamily="18" charset="0"/>
                <a:cs typeface="Times New Roman" pitchFamily="18" charset="0"/>
              </a:rPr>
              <a:t> при выборе колготок?</a:t>
            </a:r>
          </a:p>
        </c:rich>
      </c:tx>
      <c:layout>
        <c:manualLayout>
          <c:xMode val="edge"/>
          <c:yMode val="edge"/>
          <c:x val="0.31522628882256482"/>
          <c:y val="1.7937215508582443E-2"/>
        </c:manualLayout>
      </c:layout>
    </c:title>
    <c:view3D>
      <c:rAngAx val="1"/>
    </c:view3D>
    <c:plotArea>
      <c:layout/>
      <c:bar3DChart>
        <c:barDir val="col"/>
        <c:grouping val="clustered"/>
        <c:ser>
          <c:idx val="0"/>
          <c:order val="0"/>
          <c:tx>
            <c:strRef>
              <c:f>'вопрос 15'!$B$2:$K$2</c:f>
              <c:strCache>
                <c:ptCount val="1"/>
                <c:pt idx="0">
                  <c:v>А) Дизайном (цвет, фактура, изображение) Б) Выбором ребенка В) Изображенным персонажем, который нравится вашему ребенку Г) Рекламой Д) Качеством (эластичность, материал, ощущение "наощупь") Е) Составом (процент хлопка) Ж) Ценой З) Плотностью (толщиной) ко</c:v>
                </c:pt>
              </c:strCache>
            </c:strRef>
          </c:tx>
          <c:dLbls>
            <c:txPr>
              <a:bodyPr/>
              <a:lstStyle/>
              <a:p>
                <a:pPr>
                  <a:defRPr b="1">
                    <a:latin typeface="Times New Roman" pitchFamily="18" charset="0"/>
                    <a:cs typeface="Times New Roman" pitchFamily="18" charset="0"/>
                  </a:defRPr>
                </a:pPr>
                <a:endParaRPr lang="ru-RU"/>
              </a:p>
            </c:txPr>
            <c:showVal val="1"/>
          </c:dLbls>
          <c:cat>
            <c:strRef>
              <c:f>'вопрос 15'!$B$2:$K$2</c:f>
              <c:strCache>
                <c:ptCount val="10"/>
                <c:pt idx="0">
                  <c:v>А) Дизайном (цвет, фактура, изображение)</c:v>
                </c:pt>
                <c:pt idx="1">
                  <c:v>Б) Выбором ребенка</c:v>
                </c:pt>
                <c:pt idx="2">
                  <c:v>В) Изображенным персонажем, который нравится вашему ребенку</c:v>
                </c:pt>
                <c:pt idx="3">
                  <c:v>Г) Рекламой</c:v>
                </c:pt>
                <c:pt idx="4">
                  <c:v>Д) Качеством (эластичность, материал, ощущение "наощупь")</c:v>
                </c:pt>
                <c:pt idx="5">
                  <c:v>Е) Составом (процент хлопка)</c:v>
                </c:pt>
                <c:pt idx="6">
                  <c:v>Ж) Ценой</c:v>
                </c:pt>
                <c:pt idx="7">
                  <c:v>З) Плотностью (толщиной) колготок</c:v>
                </c:pt>
                <c:pt idx="8">
                  <c:v>И) Страной производства</c:v>
                </c:pt>
                <c:pt idx="9">
                  <c:v>К) Тенденциями моды</c:v>
                </c:pt>
              </c:strCache>
            </c:strRef>
          </c:cat>
          <c:val>
            <c:numRef>
              <c:f>'вопрос 15'!$B$33:$K$33</c:f>
              <c:numCache>
                <c:formatCode>0%</c:formatCode>
                <c:ptCount val="10"/>
                <c:pt idx="0">
                  <c:v>0.29487179487179488</c:v>
                </c:pt>
                <c:pt idx="1">
                  <c:v>0.21296296296296297</c:v>
                </c:pt>
                <c:pt idx="2">
                  <c:v>0.18110236220472442</c:v>
                </c:pt>
                <c:pt idx="3">
                  <c:v>0.11794871794871797</c:v>
                </c:pt>
                <c:pt idx="4">
                  <c:v>0.65909090909090928</c:v>
                </c:pt>
                <c:pt idx="5">
                  <c:v>0.64285714285714279</c:v>
                </c:pt>
                <c:pt idx="6">
                  <c:v>0.18939393939393942</c:v>
                </c:pt>
                <c:pt idx="7">
                  <c:v>0.22018348623853209</c:v>
                </c:pt>
                <c:pt idx="8">
                  <c:v>0.15131578947368421</c:v>
                </c:pt>
                <c:pt idx="9">
                  <c:v>0.13068181818181818</c:v>
                </c:pt>
              </c:numCache>
            </c:numRef>
          </c:val>
        </c:ser>
        <c:dLbls/>
        <c:shape val="cylinder"/>
        <c:axId val="61700352"/>
        <c:axId val="63836928"/>
        <c:axId val="0"/>
      </c:bar3DChart>
      <c:catAx>
        <c:axId val="61700352"/>
        <c:scaling>
          <c:orientation val="minMax"/>
        </c:scaling>
        <c:axPos val="b"/>
        <c:tickLblPos val="nextTo"/>
        <c:crossAx val="63836928"/>
        <c:crosses val="autoZero"/>
        <c:auto val="1"/>
        <c:lblAlgn val="ctr"/>
        <c:lblOffset val="100"/>
      </c:catAx>
      <c:valAx>
        <c:axId val="63836928"/>
        <c:scaling>
          <c:orientation val="minMax"/>
        </c:scaling>
        <c:axPos val="l"/>
        <c:majorGridlines/>
        <c:numFmt formatCode="0%" sourceLinked="1"/>
        <c:tickLblPos val="nextTo"/>
        <c:crossAx val="61700352"/>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302575-284F-42C7-B112-33274A739B0A}" type="datetimeFigureOut">
              <a:rPr lang="ru-RU" smtClean="0"/>
              <a:pPr/>
              <a:t>21.01.2014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4D9225-4650-483D-9284-F2EE2FE7D257}" type="slidenum">
              <a:rPr lang="ru-RU" smtClean="0"/>
              <a:pPr/>
              <a:t>‹#›</a:t>
            </a:fld>
            <a:endParaRPr lang="ru-RU"/>
          </a:p>
        </p:txBody>
      </p:sp>
    </p:spTree>
    <p:extLst>
      <p:ext uri="{BB962C8B-B14F-4D97-AF65-F5344CB8AC3E}">
        <p14:creationId xmlns:p14="http://schemas.microsoft.com/office/powerpoint/2010/main" xmlns="" val="1165871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0411B1AD-D8E1-4C38-8A30-47B75002C747}"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411B1AD-D8E1-4C38-8A30-47B75002C747}"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411B1AD-D8E1-4C38-8A30-47B75002C747}"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411B1AD-D8E1-4C38-8A30-47B75002C74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31DBE65-245A-4ED2-8DE6-B3208810F367}" type="datetimeFigureOut">
              <a:rPr lang="ru-RU" smtClean="0"/>
              <a:pPr/>
              <a:t>21.01.2014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411B1AD-D8E1-4C38-8A30-47B75002C747}"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31DBE65-245A-4ED2-8DE6-B3208810F367}" type="datetimeFigureOut">
              <a:rPr lang="ru-RU" smtClean="0"/>
              <a:pPr/>
              <a:t>21.01.2014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411B1AD-D8E1-4C38-8A30-47B75002C747}"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58122" y="1917395"/>
            <a:ext cx="7776864" cy="504056"/>
          </a:xfrm>
        </p:spPr>
        <p:txBody>
          <a:bodyPr>
            <a:normAutofit fontScale="90000"/>
          </a:bodyPr>
          <a:lstStyle/>
          <a:p>
            <a:pPr algn="ctr"/>
            <a:r>
              <a:rPr lang="ru-RU" sz="6000" b="1" dirty="0" smtClean="0"/>
              <a:t>Чулочно-носочные изделия </a:t>
            </a:r>
            <a:r>
              <a:rPr lang="en-US" sz="6000" b="1" dirty="0" smtClean="0"/>
              <a:t>Hello Kitty </a:t>
            </a:r>
            <a:r>
              <a:rPr lang="ru-RU" sz="6000" b="1" dirty="0" smtClean="0"/>
              <a:t>и </a:t>
            </a:r>
            <a:r>
              <a:rPr lang="en-US" sz="6000" b="1" dirty="0" smtClean="0"/>
              <a:t>Tatty Teddy</a:t>
            </a:r>
            <a:endParaRPr lang="ru-RU" sz="6000" b="1"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36384">
            <a:off x="1912330" y="2586016"/>
            <a:ext cx="2580803" cy="3886751"/>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882719">
            <a:off x="5913573" y="2929003"/>
            <a:ext cx="2596652" cy="3528392"/>
          </a:xfrm>
          <a:prstGeom prst="rect">
            <a:avLst/>
          </a:prstGeom>
        </p:spPr>
      </p:pic>
    </p:spTree>
    <p:extLst>
      <p:ext uri="{BB962C8B-B14F-4D97-AF65-F5344CB8AC3E}">
        <p14:creationId xmlns:p14="http://schemas.microsoft.com/office/powerpoint/2010/main" xmlns="" val="2606856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00"/>
            <a:ext cx="8229600" cy="1143000"/>
          </a:xfrm>
        </p:spPr>
        <p:txBody>
          <a:bodyPr/>
          <a:lstStyle/>
          <a:p>
            <a:r>
              <a:rPr lang="ru-RU" dirty="0" smtClean="0"/>
              <a:t>«Шик»</a:t>
            </a:r>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639" y="1059220"/>
            <a:ext cx="5360627" cy="5250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Заголовок 1"/>
          <p:cNvSpPr txBox="1">
            <a:spLocks/>
          </p:cNvSpPr>
          <p:nvPr/>
        </p:nvSpPr>
        <p:spPr>
          <a:xfrm>
            <a:off x="6659803" y="548680"/>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98-104</a:t>
            </a:r>
          </a:p>
          <a:p>
            <a:r>
              <a:rPr lang="ru-RU" dirty="0" smtClean="0"/>
              <a:t>110-116</a:t>
            </a:r>
          </a:p>
          <a:p>
            <a:r>
              <a:rPr lang="ru-RU" dirty="0" smtClean="0"/>
              <a:t>122-128</a:t>
            </a:r>
          </a:p>
        </p:txBody>
      </p:sp>
      <p:sp>
        <p:nvSpPr>
          <p:cNvPr id="9" name="Заголовок 1"/>
          <p:cNvSpPr txBox="1">
            <a:spLocks/>
          </p:cNvSpPr>
          <p:nvPr/>
        </p:nvSpPr>
        <p:spPr>
          <a:xfrm>
            <a:off x="6464063" y="5013176"/>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329 руб.</a:t>
            </a:r>
            <a:endParaRPr lang="ru-RU" dirty="0"/>
          </a:p>
        </p:txBody>
      </p:sp>
      <p:sp>
        <p:nvSpPr>
          <p:cNvPr id="6" name="TextBox 5"/>
          <p:cNvSpPr txBox="1"/>
          <p:nvPr/>
        </p:nvSpPr>
        <p:spPr>
          <a:xfrm>
            <a:off x="5925386" y="6464128"/>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980594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320"/>
            <a:ext cx="8229600" cy="1143000"/>
          </a:xfrm>
        </p:spPr>
        <p:txBody>
          <a:bodyPr/>
          <a:lstStyle/>
          <a:p>
            <a:r>
              <a:rPr lang="ru-RU" dirty="0" smtClean="0"/>
              <a:t>«Цветик-</a:t>
            </a:r>
            <a:r>
              <a:rPr lang="ru-RU" dirty="0" err="1" smtClean="0"/>
              <a:t>Семицветик</a:t>
            </a:r>
            <a:r>
              <a:rPr lang="ru-RU" dirty="0" smtClean="0"/>
              <a:t>»</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1268760"/>
            <a:ext cx="5040560" cy="480759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Заголовок 1"/>
          <p:cNvSpPr txBox="1">
            <a:spLocks/>
          </p:cNvSpPr>
          <p:nvPr/>
        </p:nvSpPr>
        <p:spPr>
          <a:xfrm>
            <a:off x="6659803" y="980728"/>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74-80</a:t>
            </a:r>
          </a:p>
          <a:p>
            <a:r>
              <a:rPr lang="ru-RU" dirty="0" smtClean="0"/>
              <a:t>86-92</a:t>
            </a:r>
          </a:p>
          <a:p>
            <a:r>
              <a:rPr lang="ru-RU" dirty="0" smtClean="0"/>
              <a:t>98-104</a:t>
            </a:r>
          </a:p>
        </p:txBody>
      </p:sp>
      <p:sp>
        <p:nvSpPr>
          <p:cNvPr id="7"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8" name="TextBox 7"/>
          <p:cNvSpPr txBox="1"/>
          <p:nvPr/>
        </p:nvSpPr>
        <p:spPr>
          <a:xfrm>
            <a:off x="5925386" y="6442357"/>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651149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320"/>
            <a:ext cx="8229600" cy="1143000"/>
          </a:xfrm>
        </p:spPr>
        <p:txBody>
          <a:bodyPr/>
          <a:lstStyle/>
          <a:p>
            <a:r>
              <a:rPr lang="ru-RU" dirty="0" smtClean="0"/>
              <a:t>«Божья коровка»</a:t>
            </a:r>
            <a:endParaRPr lang="ru-RU"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03265" y="1298626"/>
            <a:ext cx="5260798" cy="48046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Заголовок 1"/>
          <p:cNvSpPr txBox="1">
            <a:spLocks/>
          </p:cNvSpPr>
          <p:nvPr/>
        </p:nvSpPr>
        <p:spPr>
          <a:xfrm>
            <a:off x="6659803" y="980728"/>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74-80</a:t>
            </a:r>
          </a:p>
          <a:p>
            <a:r>
              <a:rPr lang="ru-RU" dirty="0" smtClean="0"/>
              <a:t>86-92</a:t>
            </a:r>
          </a:p>
          <a:p>
            <a:r>
              <a:rPr lang="ru-RU" dirty="0" smtClean="0"/>
              <a:t>98-104</a:t>
            </a:r>
          </a:p>
        </p:txBody>
      </p:sp>
      <p:sp>
        <p:nvSpPr>
          <p:cNvPr id="7"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8" name="TextBox 7"/>
          <p:cNvSpPr txBox="1"/>
          <p:nvPr/>
        </p:nvSpPr>
        <p:spPr>
          <a:xfrm>
            <a:off x="5925386" y="6464128"/>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67759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6801" y="116632"/>
            <a:ext cx="7498080" cy="1143000"/>
          </a:xfrm>
        </p:spPr>
        <p:txBody>
          <a:bodyPr/>
          <a:lstStyle/>
          <a:p>
            <a:r>
              <a:rPr lang="ru-RU" dirty="0" smtClean="0"/>
              <a:t>«Самолетик»</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20507" y="1088952"/>
            <a:ext cx="5688203" cy="5688203"/>
          </a:xfrm>
          <a:prstGeom prst="rect">
            <a:avLst/>
          </a:prstGeom>
        </p:spPr>
      </p:pic>
      <p:sp>
        <p:nvSpPr>
          <p:cNvPr id="7" name="Заголовок 1"/>
          <p:cNvSpPr txBox="1">
            <a:spLocks/>
          </p:cNvSpPr>
          <p:nvPr/>
        </p:nvSpPr>
        <p:spPr>
          <a:xfrm>
            <a:off x="6659803" y="980728"/>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74-80</a:t>
            </a:r>
          </a:p>
          <a:p>
            <a:r>
              <a:rPr lang="ru-RU" dirty="0" smtClean="0"/>
              <a:t>86-92</a:t>
            </a:r>
          </a:p>
          <a:p>
            <a:r>
              <a:rPr lang="ru-RU" dirty="0" smtClean="0"/>
              <a:t>98-104</a:t>
            </a:r>
          </a:p>
        </p:txBody>
      </p:sp>
      <p:sp>
        <p:nvSpPr>
          <p:cNvPr id="8"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6" name="TextBox 5"/>
          <p:cNvSpPr txBox="1"/>
          <p:nvPr/>
        </p:nvSpPr>
        <p:spPr>
          <a:xfrm>
            <a:off x="6044159" y="6419569"/>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2742834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«Милашка»</a:t>
            </a:r>
            <a:endParaRPr lang="ru-RU" dirty="0"/>
          </a:p>
        </p:txBody>
      </p:sp>
      <p:sp>
        <p:nvSpPr>
          <p:cNvPr id="7" name="Заголовок 1"/>
          <p:cNvSpPr txBox="1">
            <a:spLocks/>
          </p:cNvSpPr>
          <p:nvPr/>
        </p:nvSpPr>
        <p:spPr>
          <a:xfrm>
            <a:off x="6464063" y="980728"/>
            <a:ext cx="2500425" cy="2952328"/>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Размеры:86-92</a:t>
            </a:r>
          </a:p>
          <a:p>
            <a:r>
              <a:rPr lang="ru-RU" dirty="0" smtClean="0"/>
              <a:t>98-104</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1354460"/>
            <a:ext cx="5452871" cy="51571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Заголовок 1"/>
          <p:cNvSpPr txBox="1">
            <a:spLocks/>
          </p:cNvSpPr>
          <p:nvPr/>
        </p:nvSpPr>
        <p:spPr>
          <a:xfrm>
            <a:off x="6576105" y="5448061"/>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10" name="TextBox 9"/>
          <p:cNvSpPr txBox="1"/>
          <p:nvPr/>
        </p:nvSpPr>
        <p:spPr>
          <a:xfrm>
            <a:off x="6044159" y="6419569"/>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2297567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8153" y="188640"/>
            <a:ext cx="7498080" cy="1143000"/>
          </a:xfrm>
        </p:spPr>
        <p:txBody>
          <a:bodyPr/>
          <a:lstStyle/>
          <a:p>
            <a:r>
              <a:rPr lang="ru-RU" dirty="0" smtClean="0"/>
              <a:t>«Малышок»</a:t>
            </a:r>
            <a:endParaRPr lang="ru-RU"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187" y="1264321"/>
            <a:ext cx="5348876" cy="514904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Заголовок 1"/>
          <p:cNvSpPr txBox="1">
            <a:spLocks/>
          </p:cNvSpPr>
          <p:nvPr/>
        </p:nvSpPr>
        <p:spPr>
          <a:xfrm>
            <a:off x="6659803" y="980728"/>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74-80</a:t>
            </a:r>
          </a:p>
          <a:p>
            <a:r>
              <a:rPr lang="ru-RU" dirty="0" smtClean="0"/>
              <a:t>86-92</a:t>
            </a:r>
          </a:p>
          <a:p>
            <a:r>
              <a:rPr lang="ru-RU" dirty="0" smtClean="0"/>
              <a:t>98-104</a:t>
            </a:r>
          </a:p>
        </p:txBody>
      </p:sp>
      <p:sp>
        <p:nvSpPr>
          <p:cNvPr id="9"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10" name="TextBox 9"/>
          <p:cNvSpPr txBox="1"/>
          <p:nvPr/>
        </p:nvSpPr>
        <p:spPr>
          <a:xfrm>
            <a:off x="6044159" y="6419569"/>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3064702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«Мамина радость»</a:t>
            </a:r>
            <a:endParaRPr lang="ru-RU" dirty="0"/>
          </a:p>
        </p:txBody>
      </p:sp>
      <p:sp>
        <p:nvSpPr>
          <p:cNvPr id="6" name="Заголовок 1"/>
          <p:cNvSpPr txBox="1">
            <a:spLocks/>
          </p:cNvSpPr>
          <p:nvPr/>
        </p:nvSpPr>
        <p:spPr>
          <a:xfrm>
            <a:off x="6684348" y="1259107"/>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74-80</a:t>
            </a:r>
          </a:p>
          <a:p>
            <a:r>
              <a:rPr lang="ru-RU" dirty="0" smtClean="0"/>
              <a:t>86-92</a:t>
            </a:r>
          </a:p>
          <a:p>
            <a:r>
              <a:rPr lang="ru-RU" dirty="0" smtClean="0"/>
              <a:t>98-104</a:t>
            </a: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7724" y="1371964"/>
            <a:ext cx="5420884" cy="51008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10" name="TextBox 9"/>
          <p:cNvSpPr txBox="1"/>
          <p:nvPr/>
        </p:nvSpPr>
        <p:spPr>
          <a:xfrm>
            <a:off x="6044159" y="6419569"/>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299184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«Солнышко»</a:t>
            </a:r>
            <a:endParaRPr lang="ru-RU" dirty="0"/>
          </a:p>
        </p:txBody>
      </p:sp>
      <p:sp>
        <p:nvSpPr>
          <p:cNvPr id="6" name="Заголовок 1"/>
          <p:cNvSpPr txBox="1">
            <a:spLocks/>
          </p:cNvSpPr>
          <p:nvPr/>
        </p:nvSpPr>
        <p:spPr>
          <a:xfrm>
            <a:off x="6490274" y="1268760"/>
            <a:ext cx="2500425" cy="2952328"/>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Размеры:86-92</a:t>
            </a:r>
          </a:p>
          <a:p>
            <a:r>
              <a:rPr lang="ru-RU" dirty="0" smtClean="0"/>
              <a:t>98-104</a:t>
            </a: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11582" y="1700808"/>
            <a:ext cx="5230642" cy="47958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299 руб.</a:t>
            </a:r>
            <a:endParaRPr lang="ru-RU" dirty="0"/>
          </a:p>
        </p:txBody>
      </p:sp>
      <p:sp>
        <p:nvSpPr>
          <p:cNvPr id="10" name="TextBox 9"/>
          <p:cNvSpPr txBox="1"/>
          <p:nvPr/>
        </p:nvSpPr>
        <p:spPr>
          <a:xfrm>
            <a:off x="6044159" y="6419569"/>
            <a:ext cx="3039102" cy="369332"/>
          </a:xfrm>
          <a:prstGeom prst="rect">
            <a:avLst/>
          </a:prstGeom>
          <a:noFill/>
        </p:spPr>
        <p:txBody>
          <a:bodyPr wrap="none" rtlCol="0">
            <a:spAutoFit/>
          </a:bodyPr>
          <a:lstStyle/>
          <a:p>
            <a:r>
              <a:rPr lang="ru-RU" dirty="0" smtClean="0"/>
              <a:t>Приход на склад – на складе</a:t>
            </a:r>
            <a:endParaRPr lang="ru-RU" dirty="0"/>
          </a:p>
        </p:txBody>
      </p:sp>
    </p:spTree>
    <p:extLst>
      <p:ext uri="{BB962C8B-B14F-4D97-AF65-F5344CB8AC3E}">
        <p14:creationId xmlns:p14="http://schemas.microsoft.com/office/powerpoint/2010/main" xmlns="" val="1403438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88640"/>
            <a:ext cx="3528392" cy="4824535"/>
          </a:xfrm>
        </p:spPr>
        <p:txBody>
          <a:bodyPr>
            <a:normAutofit/>
          </a:bodyPr>
          <a:lstStyle/>
          <a:p>
            <a:pPr algn="ctr"/>
            <a:r>
              <a:rPr lang="ru-RU" sz="6000" b="1" dirty="0" err="1" smtClean="0"/>
              <a:t>Леггинсы</a:t>
            </a:r>
            <a:r>
              <a:rPr lang="ru-RU" sz="6000" b="1" dirty="0" smtClean="0"/>
              <a:t> </a:t>
            </a:r>
            <a:br>
              <a:rPr lang="ru-RU" sz="6000" b="1" dirty="0" smtClean="0"/>
            </a:br>
            <a:r>
              <a:rPr lang="en-US" sz="6000" b="1" dirty="0" smtClean="0"/>
              <a:t>Hello Kitty </a:t>
            </a:r>
            <a:r>
              <a:rPr lang="ru-RU" sz="6000" b="1" dirty="0" smtClean="0"/>
              <a:t>и </a:t>
            </a:r>
            <a:r>
              <a:rPr lang="en-US" sz="6000" b="1" dirty="0" smtClean="0"/>
              <a:t>Tatty Teddy</a:t>
            </a:r>
            <a:endParaRPr lang="ru-RU" sz="6000" b="1"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04048" y="1052736"/>
            <a:ext cx="3672408" cy="4486506"/>
          </a:xfrm>
          <a:prstGeom prst="rect">
            <a:avLst/>
          </a:prstGeom>
        </p:spPr>
      </p:pic>
    </p:spTree>
    <p:extLst>
      <p:ext uri="{BB962C8B-B14F-4D97-AF65-F5344CB8AC3E}">
        <p14:creationId xmlns:p14="http://schemas.microsoft.com/office/powerpoint/2010/main" xmlns="" val="29662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4"/>
            <a:ext cx="7992888" cy="926976"/>
          </a:xfrm>
        </p:spPr>
        <p:txBody>
          <a:bodyPr>
            <a:noAutofit/>
          </a:bodyPr>
          <a:lstStyle/>
          <a:p>
            <a:pPr algn="l"/>
            <a:r>
              <a:rPr lang="ru-RU" sz="3200" dirty="0" smtClean="0"/>
              <a:t>«Пусть всегда будет солнце»</a:t>
            </a:r>
            <a:endParaRPr lang="ru-RU" sz="32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1811102"/>
            <a:ext cx="5220326" cy="424390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Заголовок 1"/>
          <p:cNvSpPr txBox="1">
            <a:spLocks/>
          </p:cNvSpPr>
          <p:nvPr/>
        </p:nvSpPr>
        <p:spPr>
          <a:xfrm>
            <a:off x="6464063" y="980728"/>
            <a:ext cx="2500425" cy="2952328"/>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86-92</a:t>
            </a:r>
          </a:p>
          <a:p>
            <a:r>
              <a:rPr lang="ru-RU" dirty="0" smtClean="0"/>
              <a:t>98-104</a:t>
            </a:r>
          </a:p>
        </p:txBody>
      </p:sp>
      <p:sp>
        <p:nvSpPr>
          <p:cNvPr id="8"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329 руб.</a:t>
            </a:r>
            <a:endParaRPr lang="ru-RU" dirty="0"/>
          </a:p>
        </p:txBody>
      </p:sp>
      <p:sp>
        <p:nvSpPr>
          <p:cNvPr id="9" name="TextBox 8"/>
          <p:cNvSpPr txBox="1"/>
          <p:nvPr/>
        </p:nvSpPr>
        <p:spPr>
          <a:xfrm>
            <a:off x="4704384" y="6464128"/>
            <a:ext cx="4449488" cy="369332"/>
          </a:xfrm>
          <a:prstGeom prst="rect">
            <a:avLst/>
          </a:prstGeom>
          <a:noFill/>
        </p:spPr>
        <p:txBody>
          <a:bodyPr wrap="none" rtlCol="0">
            <a:spAutoFit/>
          </a:bodyPr>
          <a:lstStyle/>
          <a:p>
            <a:r>
              <a:rPr lang="ru-RU" dirty="0" smtClean="0"/>
              <a:t>Приход на склад – середина сентября 2013</a:t>
            </a:r>
            <a:endParaRPr lang="ru-RU" dirty="0"/>
          </a:p>
        </p:txBody>
      </p:sp>
    </p:spTree>
    <p:extLst>
      <p:ext uri="{BB962C8B-B14F-4D97-AF65-F5344CB8AC3E}">
        <p14:creationId xmlns:p14="http://schemas.microsoft.com/office/powerpoint/2010/main" xmlns="" val="361718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188640"/>
            <a:ext cx="3528392" cy="4824535"/>
          </a:xfrm>
        </p:spPr>
        <p:txBody>
          <a:bodyPr>
            <a:normAutofit/>
          </a:bodyPr>
          <a:lstStyle/>
          <a:p>
            <a:pPr algn="ctr"/>
            <a:r>
              <a:rPr lang="ru-RU" sz="6000" b="1" dirty="0" smtClean="0"/>
              <a:t>Колготки </a:t>
            </a:r>
            <a:br>
              <a:rPr lang="ru-RU" sz="6000" b="1" dirty="0" smtClean="0"/>
            </a:br>
            <a:r>
              <a:rPr lang="en-US" sz="6000" b="1" dirty="0" smtClean="0"/>
              <a:t>Hello Kitty </a:t>
            </a:r>
            <a:r>
              <a:rPr lang="ru-RU" sz="6000" b="1" dirty="0" smtClean="0"/>
              <a:t>и </a:t>
            </a:r>
            <a:r>
              <a:rPr lang="en-US" sz="6000" b="1" dirty="0" smtClean="0"/>
              <a:t>Tatty Teddy</a:t>
            </a:r>
            <a:endParaRPr lang="ru-RU" sz="6000" b="1"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788024" y="692696"/>
            <a:ext cx="3888432" cy="4754215"/>
          </a:xfrm>
          <a:prstGeom prst="rect">
            <a:avLst/>
          </a:prstGeom>
        </p:spPr>
      </p:pic>
    </p:spTree>
    <p:extLst>
      <p:ext uri="{BB962C8B-B14F-4D97-AF65-F5344CB8AC3E}">
        <p14:creationId xmlns:p14="http://schemas.microsoft.com/office/powerpoint/2010/main" xmlns="" val="8650422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4"/>
            <a:ext cx="7992888" cy="926976"/>
          </a:xfrm>
        </p:spPr>
        <p:txBody>
          <a:bodyPr>
            <a:noAutofit/>
          </a:bodyPr>
          <a:lstStyle/>
          <a:p>
            <a:pPr algn="l"/>
            <a:r>
              <a:rPr lang="ru-RU" sz="3200" dirty="0" smtClean="0"/>
              <a:t>«Маленькое счастье»</a:t>
            </a:r>
            <a:endParaRPr lang="ru-RU" sz="3200"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1505" y="1831623"/>
            <a:ext cx="5387487" cy="41851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Заголовок 1"/>
          <p:cNvSpPr txBox="1">
            <a:spLocks/>
          </p:cNvSpPr>
          <p:nvPr/>
        </p:nvSpPr>
        <p:spPr>
          <a:xfrm>
            <a:off x="6464063" y="980728"/>
            <a:ext cx="2500425" cy="2952328"/>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86-92</a:t>
            </a:r>
          </a:p>
          <a:p>
            <a:r>
              <a:rPr lang="ru-RU" dirty="0" smtClean="0"/>
              <a:t>98-104</a:t>
            </a:r>
          </a:p>
        </p:txBody>
      </p:sp>
      <p:sp>
        <p:nvSpPr>
          <p:cNvPr id="8" name="Заголовок 1"/>
          <p:cNvSpPr txBox="1">
            <a:spLocks/>
          </p:cNvSpPr>
          <p:nvPr/>
        </p:nvSpPr>
        <p:spPr>
          <a:xfrm>
            <a:off x="6464063" y="5445224"/>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329 руб.</a:t>
            </a:r>
            <a:endParaRPr lang="ru-RU" dirty="0"/>
          </a:p>
        </p:txBody>
      </p:sp>
      <p:sp>
        <p:nvSpPr>
          <p:cNvPr id="9" name="TextBox 8"/>
          <p:cNvSpPr txBox="1"/>
          <p:nvPr/>
        </p:nvSpPr>
        <p:spPr>
          <a:xfrm>
            <a:off x="4704384" y="6464128"/>
            <a:ext cx="4449488" cy="369332"/>
          </a:xfrm>
          <a:prstGeom prst="rect">
            <a:avLst/>
          </a:prstGeom>
          <a:noFill/>
        </p:spPr>
        <p:txBody>
          <a:bodyPr wrap="none" rtlCol="0">
            <a:spAutoFit/>
          </a:bodyPr>
          <a:lstStyle/>
          <a:p>
            <a:r>
              <a:rPr lang="ru-RU" dirty="0" smtClean="0"/>
              <a:t>Приход на склад – середина сентября 2013</a:t>
            </a:r>
            <a:endParaRPr lang="ru-RU" dirty="0"/>
          </a:p>
        </p:txBody>
      </p:sp>
    </p:spTree>
    <p:extLst>
      <p:ext uri="{BB962C8B-B14F-4D97-AF65-F5344CB8AC3E}">
        <p14:creationId xmlns:p14="http://schemas.microsoft.com/office/powerpoint/2010/main" xmlns="" val="924285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02427"/>
            <a:ext cx="7498080" cy="1143000"/>
          </a:xfrm>
        </p:spPr>
        <p:txBody>
          <a:bodyPr/>
          <a:lstStyle/>
          <a:p>
            <a:r>
              <a:rPr lang="ru-RU" b="1" dirty="0" smtClean="0">
                <a:solidFill>
                  <a:srgbClr val="C00000"/>
                </a:solidFill>
              </a:rPr>
              <a:t>СПАСИБО ЗА ВНИМАНИЕ!</a:t>
            </a:r>
            <a:endParaRPr lang="ru-RU" b="1" dirty="0">
              <a:solidFill>
                <a:srgbClr val="C00000"/>
              </a:solidFill>
            </a:endParaRPr>
          </a:p>
        </p:txBody>
      </p:sp>
      <p:pic>
        <p:nvPicPr>
          <p:cNvPr id="1026" name="Picture 2" descr="O:\Герасимова\Style guide\NEW\2014\HK_Friend_of_Nature_SS14\JPEG\HK_Friend_of_Nature_SS14_0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27784" y="1231522"/>
            <a:ext cx="3960440" cy="56045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8231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xmlns="" val="3563829342"/>
              </p:ext>
            </p:extLst>
          </p:nvPr>
        </p:nvGraphicFramePr>
        <p:xfrm>
          <a:off x="683569" y="116632"/>
          <a:ext cx="8460432" cy="6120680"/>
        </p:xfrm>
        <a:graphic>
          <a:graphicData uri="http://schemas.openxmlformats.org/drawingml/2006/chart">
            <c:chart xmlns:c="http://schemas.openxmlformats.org/drawingml/2006/chart" xmlns:r="http://schemas.openxmlformats.org/officeDocument/2006/relationships" r:id="rId2"/>
          </a:graphicData>
        </a:graphic>
      </p:graphicFrame>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26067" y="4481512"/>
            <a:ext cx="2238375" cy="23764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1043608" y="6577065"/>
            <a:ext cx="3703258" cy="261610"/>
          </a:xfrm>
          <a:prstGeom prst="rect">
            <a:avLst/>
          </a:prstGeom>
          <a:noFill/>
        </p:spPr>
        <p:txBody>
          <a:bodyPr wrap="none" rtlCol="0">
            <a:spAutoFit/>
          </a:bodyPr>
          <a:lstStyle/>
          <a:p>
            <a:r>
              <a:rPr lang="ru-RU" sz="1100" i="1" dirty="0" smtClean="0"/>
              <a:t>По данным опроса потребителей, Москва, окт. 2012 года</a:t>
            </a:r>
            <a:endParaRPr lang="ru-RU" sz="1100" i="1" dirty="0"/>
          </a:p>
        </p:txBody>
      </p:sp>
    </p:spTree>
    <p:extLst>
      <p:ext uri="{BB962C8B-B14F-4D97-AF65-F5344CB8AC3E}">
        <p14:creationId xmlns:p14="http://schemas.microsoft.com/office/powerpoint/2010/main" xmlns="" val="2259594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Производитель колготок – </a:t>
            </a:r>
            <a:r>
              <a:rPr lang="en-US" sz="3600" dirty="0" err="1" smtClean="0"/>
              <a:t>Syntex</a:t>
            </a:r>
            <a:r>
              <a:rPr lang="en-US" sz="3600" dirty="0" smtClean="0"/>
              <a:t>, </a:t>
            </a:r>
            <a:r>
              <a:rPr lang="ru-RU" sz="3600" dirty="0" smtClean="0"/>
              <a:t>Польша</a:t>
            </a:r>
            <a:endParaRPr lang="ru-RU" sz="3600" dirty="0"/>
          </a:p>
        </p:txBody>
      </p:sp>
      <p:pic>
        <p:nvPicPr>
          <p:cNvPr id="4"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78621" y="1504625"/>
            <a:ext cx="4038035" cy="2639536"/>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6" name="Заголовок 1"/>
          <p:cNvSpPr txBox="1">
            <a:spLocks/>
          </p:cNvSpPr>
          <p:nvPr/>
        </p:nvSpPr>
        <p:spPr>
          <a:xfrm>
            <a:off x="5220072" y="1712224"/>
            <a:ext cx="4032448" cy="273630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300" dirty="0" smtClean="0"/>
              <a:t>-</a:t>
            </a:r>
            <a:r>
              <a:rPr lang="ru-RU" sz="3300" dirty="0" smtClean="0"/>
              <a:t>завод существует с 1968 года</a:t>
            </a:r>
          </a:p>
          <a:p>
            <a:pPr algn="l"/>
            <a:r>
              <a:rPr lang="ru-RU" sz="3300" dirty="0" smtClean="0"/>
              <a:t>-итальянское оборудование</a:t>
            </a:r>
          </a:p>
          <a:p>
            <a:pPr algn="l"/>
            <a:endParaRPr lang="ru-RU" sz="3300" dirty="0" smtClean="0"/>
          </a:p>
          <a:p>
            <a:pPr algn="l"/>
            <a:endParaRPr lang="ru-RU" sz="3300" dirty="0" smtClean="0"/>
          </a:p>
          <a:p>
            <a:endParaRPr lang="ru-RU" sz="3600" dirty="0"/>
          </a:p>
        </p:txBody>
      </p:sp>
      <p:sp>
        <p:nvSpPr>
          <p:cNvPr id="7" name="Заголовок 1"/>
          <p:cNvSpPr txBox="1">
            <a:spLocks/>
          </p:cNvSpPr>
          <p:nvPr/>
        </p:nvSpPr>
        <p:spPr>
          <a:xfrm>
            <a:off x="1043608" y="4727448"/>
            <a:ext cx="7517027" cy="216024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300" dirty="0" smtClean="0"/>
              <a:t>-</a:t>
            </a:r>
            <a:r>
              <a:rPr lang="ru-RU" sz="3300" dirty="0" smtClean="0"/>
              <a:t>сертификат Безопасно для детей</a:t>
            </a:r>
          </a:p>
          <a:p>
            <a:pPr algn="l"/>
            <a:r>
              <a:rPr lang="ru-RU" sz="3300" dirty="0" smtClean="0"/>
              <a:t>-собственная красильня</a:t>
            </a:r>
          </a:p>
          <a:p>
            <a:pPr algn="l"/>
            <a:r>
              <a:rPr lang="ru-RU" sz="3300" dirty="0" smtClean="0"/>
              <a:t>-использование пряжи с </a:t>
            </a:r>
          </a:p>
          <a:p>
            <a:pPr algn="l"/>
            <a:r>
              <a:rPr lang="ru-RU" sz="3300" dirty="0" smtClean="0"/>
              <a:t>сертификатом </a:t>
            </a:r>
            <a:r>
              <a:rPr lang="en-US" sz="3300" dirty="0" smtClean="0"/>
              <a:t>OEKO-Tex</a:t>
            </a:r>
            <a:endParaRPr lang="ru-RU" sz="3300" dirty="0" smtClean="0"/>
          </a:p>
          <a:p>
            <a:pPr algn="l"/>
            <a:endParaRPr lang="ru-RU" sz="3300" dirty="0" smtClean="0"/>
          </a:p>
          <a:p>
            <a:endParaRPr lang="ru-RU" sz="3600"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36296" y="3475186"/>
            <a:ext cx="1409345" cy="1321966"/>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834174" y="5284024"/>
            <a:ext cx="2164080" cy="1444752"/>
          </a:xfrm>
          <a:prstGeom prst="rect">
            <a:avLst/>
          </a:prstGeom>
        </p:spPr>
      </p:pic>
    </p:spTree>
    <p:extLst>
      <p:ext uri="{BB962C8B-B14F-4D97-AF65-F5344CB8AC3E}">
        <p14:creationId xmlns:p14="http://schemas.microsoft.com/office/powerpoint/2010/main" xmlns="" val="2117772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smtClean="0"/>
              <a:t>Колготки </a:t>
            </a:r>
            <a:r>
              <a:rPr lang="en-US" dirty="0" smtClean="0"/>
              <a:t>Hello Kitty </a:t>
            </a:r>
            <a:r>
              <a:rPr lang="ru-RU" dirty="0" smtClean="0"/>
              <a:t>и </a:t>
            </a:r>
            <a:r>
              <a:rPr lang="en-US" dirty="0" smtClean="0"/>
              <a:t>Tatty Teddy </a:t>
            </a:r>
            <a:r>
              <a:rPr lang="ru-RU" dirty="0" smtClean="0"/>
              <a:t>производства Польши:</a:t>
            </a:r>
            <a:endParaRPr lang="ru-RU" dirty="0"/>
          </a:p>
        </p:txBody>
      </p:sp>
      <p:sp>
        <p:nvSpPr>
          <p:cNvPr id="3" name="Объект 2"/>
          <p:cNvSpPr>
            <a:spLocks noGrp="1"/>
          </p:cNvSpPr>
          <p:nvPr>
            <p:ph idx="1"/>
          </p:nvPr>
        </p:nvSpPr>
        <p:spPr/>
        <p:txBody>
          <a:bodyPr/>
          <a:lstStyle/>
          <a:p>
            <a:r>
              <a:rPr lang="ru-RU" dirty="0" smtClean="0"/>
              <a:t>приятны наощупь</a:t>
            </a:r>
          </a:p>
          <a:p>
            <a:r>
              <a:rPr lang="ru-RU" dirty="0" smtClean="0"/>
              <a:t>содержание хлопка не менее 78%, в зависимости от дизайна</a:t>
            </a:r>
          </a:p>
          <a:p>
            <a:r>
              <a:rPr lang="ru-RU" dirty="0" smtClean="0"/>
              <a:t>повторяют анатомическую форму ноги</a:t>
            </a:r>
          </a:p>
          <a:p>
            <a:r>
              <a:rPr lang="ru-RU" dirty="0" smtClean="0"/>
              <a:t>эластичны, с комфортной резинкой и плоским швом</a:t>
            </a: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52320" y="4948243"/>
            <a:ext cx="1487616" cy="17218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94398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629816"/>
            <a:ext cx="7927760" cy="1143000"/>
          </a:xfrm>
        </p:spPr>
        <p:txBody>
          <a:bodyPr>
            <a:normAutofit fontScale="90000"/>
          </a:bodyPr>
          <a:lstStyle/>
          <a:p>
            <a:pPr algn="l"/>
            <a:r>
              <a:rPr lang="ru-RU" dirty="0" smtClean="0"/>
              <a:t>Колготки полностью повторяют анатомическую форму ноги </a:t>
            </a:r>
            <a:br>
              <a:rPr lang="ru-RU" dirty="0" smtClean="0"/>
            </a:br>
            <a:r>
              <a:rPr lang="ru-RU" dirty="0" smtClean="0"/>
              <a:t>(их толщина больше на икрах, бедрах и в талии)</a:t>
            </a:r>
            <a:endParaRPr lang="ru-RU" dirty="0"/>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24328" y="1772816"/>
            <a:ext cx="1439863" cy="36004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152" y="2420888"/>
            <a:ext cx="1439862" cy="36004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6"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87624" y="2518569"/>
            <a:ext cx="3060700" cy="4140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7" name="Picture 9"/>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500289" y="3058319"/>
            <a:ext cx="1439863" cy="36004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185274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7498080" cy="1143000"/>
          </a:xfrm>
        </p:spPr>
        <p:txBody>
          <a:bodyPr>
            <a:normAutofit fontScale="90000"/>
          </a:bodyPr>
          <a:lstStyle/>
          <a:p>
            <a:r>
              <a:rPr lang="ru-RU" dirty="0" smtClean="0"/>
              <a:t>Упаковка: хедер + крючок + пакет</a:t>
            </a:r>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42736" y="1098022"/>
            <a:ext cx="3672408" cy="269101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6200000">
            <a:off x="5526106" y="2294874"/>
            <a:ext cx="3600400" cy="2700300"/>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03648" y="3789040"/>
            <a:ext cx="3694165" cy="29153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611189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640" y="1196752"/>
            <a:ext cx="5132423" cy="49685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Заголовок 1"/>
          <p:cNvSpPr txBox="1">
            <a:spLocks/>
          </p:cNvSpPr>
          <p:nvPr/>
        </p:nvSpPr>
        <p:spPr>
          <a:xfrm>
            <a:off x="1331640" y="260648"/>
            <a:ext cx="5722168" cy="792088"/>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«Бант»</a:t>
            </a:r>
            <a:endParaRPr lang="ru-RU" dirty="0"/>
          </a:p>
        </p:txBody>
      </p:sp>
      <p:sp>
        <p:nvSpPr>
          <p:cNvPr id="8" name="Заголовок 1"/>
          <p:cNvSpPr txBox="1">
            <a:spLocks/>
          </p:cNvSpPr>
          <p:nvPr/>
        </p:nvSpPr>
        <p:spPr>
          <a:xfrm>
            <a:off x="6659803" y="404664"/>
            <a:ext cx="2304685" cy="2952328"/>
          </a:xfrm>
          <a:prstGeom prst="rect">
            <a:avLst/>
          </a:prstGeom>
        </p:spPr>
        <p:txBody>
          <a:bodyPr anchor="ctr">
            <a:normAutofit fontScale="92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98-104</a:t>
            </a:r>
          </a:p>
          <a:p>
            <a:r>
              <a:rPr lang="ru-RU" dirty="0" smtClean="0"/>
              <a:t>110-116</a:t>
            </a:r>
          </a:p>
          <a:p>
            <a:r>
              <a:rPr lang="ru-RU" dirty="0" smtClean="0"/>
              <a:t>122-128</a:t>
            </a:r>
          </a:p>
        </p:txBody>
      </p:sp>
      <p:sp>
        <p:nvSpPr>
          <p:cNvPr id="9" name="Заголовок 1"/>
          <p:cNvSpPr txBox="1">
            <a:spLocks/>
          </p:cNvSpPr>
          <p:nvPr/>
        </p:nvSpPr>
        <p:spPr>
          <a:xfrm>
            <a:off x="6464063" y="5013176"/>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329 руб.</a:t>
            </a:r>
            <a:endParaRPr lang="ru-RU" dirty="0"/>
          </a:p>
        </p:txBody>
      </p:sp>
      <p:sp>
        <p:nvSpPr>
          <p:cNvPr id="6" name="TextBox 5"/>
          <p:cNvSpPr txBox="1"/>
          <p:nvPr/>
        </p:nvSpPr>
        <p:spPr>
          <a:xfrm>
            <a:off x="4642359" y="6464128"/>
            <a:ext cx="4449488" cy="369332"/>
          </a:xfrm>
          <a:prstGeom prst="rect">
            <a:avLst/>
          </a:prstGeom>
          <a:noFill/>
        </p:spPr>
        <p:txBody>
          <a:bodyPr wrap="none" rtlCol="0">
            <a:spAutoFit/>
          </a:bodyPr>
          <a:lstStyle/>
          <a:p>
            <a:r>
              <a:rPr lang="ru-RU" dirty="0" smtClean="0"/>
              <a:t>Приход на склад – середина сентября 2013</a:t>
            </a:r>
            <a:endParaRPr lang="ru-RU" dirty="0"/>
          </a:p>
        </p:txBody>
      </p:sp>
    </p:spTree>
    <p:extLst>
      <p:ext uri="{BB962C8B-B14F-4D97-AF65-F5344CB8AC3E}">
        <p14:creationId xmlns:p14="http://schemas.microsoft.com/office/powerpoint/2010/main" xmlns="" val="407046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1244924" y="260648"/>
            <a:ext cx="5703339" cy="936104"/>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«Сердечко»</a:t>
            </a:r>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24483" y="1381076"/>
            <a:ext cx="5439399" cy="47385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Заголовок 1"/>
          <p:cNvSpPr txBox="1">
            <a:spLocks/>
          </p:cNvSpPr>
          <p:nvPr/>
        </p:nvSpPr>
        <p:spPr>
          <a:xfrm>
            <a:off x="6659803" y="548680"/>
            <a:ext cx="2304685" cy="2952328"/>
          </a:xfrm>
          <a:prstGeom prst="rect">
            <a:avLst/>
          </a:prstGeom>
        </p:spPr>
        <p:txBody>
          <a:bodyPr anchor="ctr">
            <a:normAutofit fontScale="92500" lnSpcReduction="1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Размеры:</a:t>
            </a:r>
          </a:p>
          <a:p>
            <a:r>
              <a:rPr lang="ru-RU" dirty="0" smtClean="0"/>
              <a:t>98-104</a:t>
            </a:r>
          </a:p>
          <a:p>
            <a:r>
              <a:rPr lang="ru-RU" dirty="0" smtClean="0"/>
              <a:t>110-116</a:t>
            </a:r>
          </a:p>
          <a:p>
            <a:r>
              <a:rPr lang="ru-RU" dirty="0" smtClean="0"/>
              <a:t>122-128</a:t>
            </a:r>
          </a:p>
          <a:p>
            <a:r>
              <a:rPr lang="ru-RU" dirty="0" smtClean="0"/>
              <a:t>134-140</a:t>
            </a:r>
          </a:p>
        </p:txBody>
      </p:sp>
      <p:sp>
        <p:nvSpPr>
          <p:cNvPr id="10" name="Заголовок 1"/>
          <p:cNvSpPr txBox="1">
            <a:spLocks/>
          </p:cNvSpPr>
          <p:nvPr/>
        </p:nvSpPr>
        <p:spPr>
          <a:xfrm>
            <a:off x="6464063" y="5013176"/>
            <a:ext cx="2627784" cy="571500"/>
          </a:xfrm>
          <a:prstGeom prst="rect">
            <a:avLst/>
          </a:prstGeom>
        </p:spPr>
        <p:txBody>
          <a:bodyPr anchor="ctr">
            <a:normAutofit fontScale="77500" lnSpcReduction="200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ru-RU" dirty="0" smtClean="0"/>
              <a:t>РРЦ 329 руб.</a:t>
            </a:r>
            <a:endParaRPr lang="ru-RU" dirty="0"/>
          </a:p>
        </p:txBody>
      </p:sp>
      <p:sp>
        <p:nvSpPr>
          <p:cNvPr id="7" name="TextBox 6"/>
          <p:cNvSpPr txBox="1"/>
          <p:nvPr/>
        </p:nvSpPr>
        <p:spPr>
          <a:xfrm>
            <a:off x="5014574" y="6488668"/>
            <a:ext cx="4099969" cy="369332"/>
          </a:xfrm>
          <a:prstGeom prst="rect">
            <a:avLst/>
          </a:prstGeom>
          <a:noFill/>
        </p:spPr>
        <p:txBody>
          <a:bodyPr wrap="none" rtlCol="0">
            <a:spAutoFit/>
          </a:bodyPr>
          <a:lstStyle/>
          <a:p>
            <a:r>
              <a:rPr lang="ru-RU" dirty="0" smtClean="0"/>
              <a:t>Приход на склад – конец сентября 2013</a:t>
            </a:r>
            <a:endParaRPr lang="ru-RU" dirty="0"/>
          </a:p>
        </p:txBody>
      </p:sp>
    </p:spTree>
    <p:extLst>
      <p:ext uri="{BB962C8B-B14F-4D97-AF65-F5344CB8AC3E}">
        <p14:creationId xmlns:p14="http://schemas.microsoft.com/office/powerpoint/2010/main" xmlns="" val="41492927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7149</TotalTime>
  <Words>325</Words>
  <Application>Microsoft Office PowerPoint</Application>
  <PresentationFormat>Экран (4:3)</PresentationFormat>
  <Paragraphs>100</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Солнцестояние</vt:lpstr>
      <vt:lpstr>Чулочно-носочные изделия Hello Kitty и Tatty Teddy</vt:lpstr>
      <vt:lpstr>Колготки  Hello Kitty и Tatty Teddy</vt:lpstr>
      <vt:lpstr>Слайд 3</vt:lpstr>
      <vt:lpstr>Производитель колготок – Syntex, Польша</vt:lpstr>
      <vt:lpstr>Колготки Hello Kitty и Tatty Teddy производства Польши:</vt:lpstr>
      <vt:lpstr>Колготки полностью повторяют анатомическую форму ноги  (их толщина больше на икрах, бедрах и в талии)</vt:lpstr>
      <vt:lpstr>Упаковка: хедер + крючок + пакет</vt:lpstr>
      <vt:lpstr>Слайд 8</vt:lpstr>
      <vt:lpstr>Слайд 9</vt:lpstr>
      <vt:lpstr>«Шик»</vt:lpstr>
      <vt:lpstr>«Цветик-Семицветик»</vt:lpstr>
      <vt:lpstr>«Божья коровка»</vt:lpstr>
      <vt:lpstr>«Самолетик»</vt:lpstr>
      <vt:lpstr>«Милашка»</vt:lpstr>
      <vt:lpstr>«Малышок»</vt:lpstr>
      <vt:lpstr>«Мамина радость»</vt:lpstr>
      <vt:lpstr>«Солнышко»</vt:lpstr>
      <vt:lpstr>Леггинсы  Hello Kitty и Tatty Teddy</vt:lpstr>
      <vt:lpstr>«Пусть всегда будет солнце»</vt:lpstr>
      <vt:lpstr>«Маленькое счастье»</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Колготки и носки Hello Kitty</dc:title>
  <dc:creator>Агутенкова Ирина</dc:creator>
  <cp:lastModifiedBy>asus</cp:lastModifiedBy>
  <cp:revision>214</cp:revision>
  <dcterms:created xsi:type="dcterms:W3CDTF">2013-05-29T07:59:27Z</dcterms:created>
  <dcterms:modified xsi:type="dcterms:W3CDTF">2014-01-21T11:00:22Z</dcterms:modified>
</cp:coreProperties>
</file>