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992" autoAdjust="0"/>
    <p:restoredTop sz="86391" autoAdjust="0"/>
  </p:normalViewPr>
  <p:slideViewPr>
    <p:cSldViewPr>
      <p:cViewPr varScale="1">
        <p:scale>
          <a:sx n="85" d="100"/>
          <a:sy n="85" d="100"/>
        </p:scale>
        <p:origin x="-96" y="-2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70" y="12751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0" d="100"/>
          <a:sy n="80" d="100"/>
        </p:scale>
        <p:origin x="-2022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42E287-3103-4ACD-8DC7-F4EEAE1174A8}" type="datetimeFigureOut">
              <a:rPr lang="ru-RU" smtClean="0"/>
              <a:t>29.01.2011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BAE641-AD42-413C-AA57-1F101615BEE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0B149D-0559-418D-BA84-3EE3CBC4ECEE}" type="datetimeFigureOut">
              <a:rPr lang="ru-RU" smtClean="0"/>
              <a:t>29.01.2011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C84C7-A24E-43A7-89F8-4E620B78344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BC84C7-A24E-43A7-89F8-4E620B783448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BC84C7-A24E-43A7-89F8-4E620B783448}" type="slidenum">
              <a:rPr lang="ru-RU" smtClean="0"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0B2FC-84C6-46E1-8235-713380CA2B7F}" type="datetimeFigureOut">
              <a:rPr lang="ru-RU" smtClean="0"/>
              <a:pPr/>
              <a:t>29.01.2011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B0718-D6BB-412C-BB92-AE04E26A1F4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0B2FC-84C6-46E1-8235-713380CA2B7F}" type="datetimeFigureOut">
              <a:rPr lang="ru-RU" smtClean="0"/>
              <a:pPr/>
              <a:t>29.01.2011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B0718-D6BB-412C-BB92-AE04E26A1F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0B2FC-84C6-46E1-8235-713380CA2B7F}" type="datetimeFigureOut">
              <a:rPr lang="ru-RU" smtClean="0"/>
              <a:pPr/>
              <a:t>29.01.2011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B0718-D6BB-412C-BB92-AE04E26A1F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0B2FC-84C6-46E1-8235-713380CA2B7F}" type="datetimeFigureOut">
              <a:rPr lang="ru-RU" smtClean="0"/>
              <a:pPr/>
              <a:t>29.01.2011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B0718-D6BB-412C-BB92-AE04E26A1F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0B2FC-84C6-46E1-8235-713380CA2B7F}" type="datetimeFigureOut">
              <a:rPr lang="ru-RU" smtClean="0"/>
              <a:pPr/>
              <a:t>29.01.2011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0A8B0718-D6BB-412C-BB92-AE04E26A1F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0B2FC-84C6-46E1-8235-713380CA2B7F}" type="datetimeFigureOut">
              <a:rPr lang="ru-RU" smtClean="0"/>
              <a:pPr/>
              <a:t>29.01.2011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B0718-D6BB-412C-BB92-AE04E26A1F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0B2FC-84C6-46E1-8235-713380CA2B7F}" type="datetimeFigureOut">
              <a:rPr lang="ru-RU" smtClean="0"/>
              <a:pPr/>
              <a:t>29.01.2011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B0718-D6BB-412C-BB92-AE04E26A1F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0B2FC-84C6-46E1-8235-713380CA2B7F}" type="datetimeFigureOut">
              <a:rPr lang="ru-RU" smtClean="0"/>
              <a:pPr/>
              <a:t>29.01.2011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B0718-D6BB-412C-BB92-AE04E26A1F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0B2FC-84C6-46E1-8235-713380CA2B7F}" type="datetimeFigureOut">
              <a:rPr lang="ru-RU" smtClean="0"/>
              <a:pPr/>
              <a:t>29.01.2011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B0718-D6BB-412C-BB92-AE04E26A1F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0B2FC-84C6-46E1-8235-713380CA2B7F}" type="datetimeFigureOut">
              <a:rPr lang="ru-RU" smtClean="0"/>
              <a:pPr/>
              <a:t>29.01.2011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B0718-D6BB-412C-BB92-AE04E26A1F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0B2FC-84C6-46E1-8235-713380CA2B7F}" type="datetimeFigureOut">
              <a:rPr lang="ru-RU" smtClean="0"/>
              <a:pPr/>
              <a:t>29.01.2011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B0718-D6BB-412C-BB92-AE04E26A1F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150B2FC-84C6-46E1-8235-713380CA2B7F}" type="datetimeFigureOut">
              <a:rPr lang="ru-RU" smtClean="0"/>
              <a:pPr/>
              <a:t>29.01.2011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A8B0718-D6BB-412C-BB92-AE04E26A1F4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4414" y="214290"/>
            <a:ext cx="6858048" cy="5572164"/>
          </a:xfrm>
        </p:spPr>
        <p:txBody>
          <a:bodyPr>
            <a:normAutofit fontScale="25000" lnSpcReduction="20000"/>
          </a:bodyPr>
          <a:lstStyle/>
          <a:p>
            <a:r>
              <a:rPr lang="ru-RU" sz="5500" dirty="0" smtClean="0"/>
              <a:t>Фестиваль исследовательских и творческих работ учащихся «Портфолио»</a:t>
            </a:r>
          </a:p>
          <a:p>
            <a:r>
              <a:rPr lang="ru-RU" sz="5500" dirty="0" smtClean="0"/>
              <a:t>МОУ «Менделеевская СОШ»</a:t>
            </a:r>
          </a:p>
          <a:p>
            <a:r>
              <a:rPr lang="ru-RU" sz="5500" dirty="0" smtClean="0"/>
              <a:t> </a:t>
            </a:r>
          </a:p>
          <a:p>
            <a:r>
              <a:rPr lang="ru-RU" sz="5500" dirty="0" smtClean="0"/>
              <a:t> </a:t>
            </a:r>
          </a:p>
          <a:p>
            <a:r>
              <a:rPr lang="ru-RU" sz="5500" dirty="0" smtClean="0"/>
              <a:t>       </a:t>
            </a:r>
          </a:p>
          <a:p>
            <a:r>
              <a:rPr lang="ru-RU" sz="16000" dirty="0" smtClean="0"/>
              <a:t>     Пифагор - Путь.</a:t>
            </a:r>
          </a:p>
          <a:p>
            <a:r>
              <a:rPr lang="ru-RU" sz="16000" dirty="0" smtClean="0"/>
              <a:t>     </a:t>
            </a:r>
            <a:r>
              <a:rPr lang="ru-RU" sz="16000" dirty="0" smtClean="0"/>
              <a:t>Истина</a:t>
            </a:r>
            <a:r>
              <a:rPr lang="ru-RU" sz="16000" dirty="0" smtClean="0"/>
              <a:t>. Жизнь.</a:t>
            </a:r>
          </a:p>
          <a:p>
            <a:r>
              <a:rPr lang="ru-RU" sz="16000" dirty="0" smtClean="0"/>
              <a:t>                                                                                          </a:t>
            </a:r>
          </a:p>
          <a:p>
            <a:r>
              <a:rPr lang="ru-RU" sz="5500" dirty="0" smtClean="0"/>
              <a:t>                                                        Автор работы:</a:t>
            </a:r>
          </a:p>
          <a:p>
            <a:r>
              <a:rPr lang="ru-RU" sz="5500" dirty="0" smtClean="0"/>
              <a:t>                                                                                     Кузьмин Павел Владимирович,</a:t>
            </a:r>
          </a:p>
          <a:p>
            <a:r>
              <a:rPr lang="ru-RU" sz="5500" dirty="0" smtClean="0"/>
              <a:t>                                                               ученик 6 </a:t>
            </a:r>
            <a:r>
              <a:rPr lang="ru-RU" sz="5500" baseline="30000" dirty="0" smtClean="0"/>
              <a:t>«б»</a:t>
            </a:r>
            <a:r>
              <a:rPr lang="ru-RU" sz="5500" dirty="0" smtClean="0"/>
              <a:t> класса                   </a:t>
            </a:r>
          </a:p>
          <a:p>
            <a:r>
              <a:rPr lang="ru-RU" sz="5500" dirty="0" smtClean="0"/>
              <a:t> </a:t>
            </a:r>
          </a:p>
          <a:p>
            <a:r>
              <a:rPr lang="ru-RU" sz="5500" dirty="0" smtClean="0"/>
              <a:t>                                                                    Руководители работы:</a:t>
            </a:r>
          </a:p>
          <a:p>
            <a:r>
              <a:rPr lang="ru-RU" sz="5500" dirty="0" smtClean="0"/>
              <a:t>                                                                               </a:t>
            </a:r>
            <a:r>
              <a:rPr lang="ru-RU" sz="5500" dirty="0" err="1" smtClean="0"/>
              <a:t>Мелехина</a:t>
            </a:r>
            <a:r>
              <a:rPr lang="ru-RU" sz="5500" dirty="0" smtClean="0"/>
              <a:t> Любовь Егоровна,</a:t>
            </a:r>
          </a:p>
          <a:p>
            <a:r>
              <a:rPr lang="ru-RU" sz="5500" dirty="0" smtClean="0"/>
              <a:t>                                                                  учитель математики ;</a:t>
            </a:r>
          </a:p>
          <a:p>
            <a:r>
              <a:rPr lang="ru-RU" sz="5500" dirty="0" smtClean="0"/>
              <a:t>                                                                                Кузьмина Ольга Геннадьевна,</a:t>
            </a:r>
          </a:p>
          <a:p>
            <a:r>
              <a:rPr lang="ru-RU" sz="5500" dirty="0" smtClean="0"/>
              <a:t>                                                              учитель – логопед .</a:t>
            </a:r>
          </a:p>
          <a:p>
            <a:r>
              <a:rPr lang="ru-RU" sz="5500" dirty="0" smtClean="0"/>
              <a:t> </a:t>
            </a:r>
          </a:p>
          <a:p>
            <a:r>
              <a:rPr lang="ru-RU" sz="5500" dirty="0" smtClean="0"/>
              <a:t> </a:t>
            </a:r>
          </a:p>
          <a:p>
            <a:r>
              <a:rPr lang="ru-RU" sz="5500" dirty="0" smtClean="0"/>
              <a:t> </a:t>
            </a:r>
          </a:p>
          <a:p>
            <a:r>
              <a:rPr lang="ru-RU" sz="5500" dirty="0" smtClean="0"/>
              <a:t> </a:t>
            </a:r>
          </a:p>
          <a:p>
            <a:r>
              <a:rPr lang="ru-RU" sz="5500" dirty="0" smtClean="0"/>
              <a:t> </a:t>
            </a:r>
          </a:p>
          <a:p>
            <a:r>
              <a:rPr lang="ru-RU" sz="5500" dirty="0" smtClean="0"/>
              <a:t> </a:t>
            </a:r>
          </a:p>
          <a:p>
            <a:r>
              <a:rPr lang="ru-RU" sz="5500" dirty="0" smtClean="0"/>
              <a:t> </a:t>
            </a:r>
          </a:p>
          <a:p>
            <a:r>
              <a:rPr lang="ru-RU" sz="5500" dirty="0" smtClean="0"/>
              <a:t>                                                   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+mn-lt"/>
              </a:rPr>
              <a:t>Пентаграмма – тайный знак пифагорейцев.</a:t>
            </a:r>
            <a:endParaRPr lang="ru-RU" sz="2800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71670" y="1785926"/>
            <a:ext cx="5319739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solidFill>
                  <a:schemeClr val="tx1"/>
                </a:solidFill>
                <a:latin typeface="+mn-lt"/>
              </a:rPr>
              <a:t>Нравственные принципы, проповедуемые Пифагором, и сегодня достойны подражания</a:t>
            </a:r>
            <a:endParaRPr lang="ru-RU" sz="18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Отклоняйся от дорог исхоженных, используй нехоженые пути!</a:t>
            </a:r>
            <a:endParaRPr lang="ru-RU" dirty="0"/>
          </a:p>
        </p:txBody>
      </p:sp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3048000" y="3133725"/>
          <a:ext cx="2905125" cy="485775"/>
        </p:xfrm>
        <a:graphic>
          <a:graphicData uri="http://schemas.openxmlformats.org/presentationml/2006/ole">
            <p:oleObj spid="_x0000_s3074" name="Пакет" r:id="rId3" imgW="2905200" imgH="485640" progId="Package">
              <p:embed/>
            </p:oleObj>
          </a:graphicData>
        </a:graphic>
      </p:graphicFrame>
      <p:pic>
        <p:nvPicPr>
          <p:cNvPr id="3076" name="Picture 4" descr="http://upload.wikimedia.org/wikipedia/commons/3/3f/Sanzio_01_Pythagora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00364" y="1928802"/>
            <a:ext cx="2581269" cy="30245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+mn-lt"/>
              </a:rPr>
              <a:t>Информационные ресурсы</a:t>
            </a:r>
            <a:endParaRPr lang="ru-RU" sz="24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33412" lvl="8" indent="-457200" algn="just">
              <a:buAutoNum type="arabicPeriod"/>
            </a:pPr>
            <a:r>
              <a:rPr lang="ru-RU" sz="2000" dirty="0" smtClean="0"/>
              <a:t>Волошинов А.В. Пифагор. Союз истины, добра и красоты. М., «Просвещение», 1993.</a:t>
            </a:r>
          </a:p>
          <a:p>
            <a:pPr marL="633412" lvl="8" indent="-457200" algn="just">
              <a:buAutoNum type="arabicPeriod"/>
            </a:pPr>
            <a:r>
              <a:rPr lang="ru-RU" sz="2000" dirty="0" smtClean="0"/>
              <a:t> </a:t>
            </a:r>
            <a:r>
              <a:rPr lang="ru-RU" sz="2000" dirty="0" err="1" smtClean="0"/>
              <a:t>Википедия</a:t>
            </a:r>
            <a:r>
              <a:rPr lang="ru-RU" sz="2000" dirty="0" smtClean="0"/>
              <a:t>. </a:t>
            </a:r>
          </a:p>
          <a:p>
            <a:pPr marL="633412" lvl="8" indent="-457200" algn="just">
              <a:buAutoNum type="arabicPeriod"/>
            </a:pPr>
            <a:r>
              <a:rPr lang="ru-RU" sz="2000" dirty="0" smtClean="0"/>
              <a:t> Знаменитые ученые. Составитель </a:t>
            </a:r>
            <a:r>
              <a:rPr lang="ru-RU" sz="2000" dirty="0" err="1" smtClean="0"/>
              <a:t>Ширшина</a:t>
            </a:r>
            <a:r>
              <a:rPr lang="ru-RU" sz="2000" dirty="0" smtClean="0"/>
              <a:t> Н.В. Волгоград. 2008.</a:t>
            </a:r>
          </a:p>
          <a:p>
            <a:pPr marL="633412" lvl="8" indent="-457200" algn="just">
              <a:buAutoNum type="arabicPeriod"/>
            </a:pPr>
            <a:r>
              <a:rPr lang="ru-RU" sz="2000" dirty="0" smtClean="0"/>
              <a:t>Интернет – ресурсы.</a:t>
            </a:r>
          </a:p>
          <a:p>
            <a:pPr marL="633412" lvl="8" indent="-457200" algn="just">
              <a:buAutoNum type="arabicPeriod"/>
            </a:pPr>
            <a:r>
              <a:rPr lang="ru-RU" sz="2000" dirty="0" smtClean="0"/>
              <a:t> </a:t>
            </a:r>
            <a:r>
              <a:rPr lang="ru-RU" sz="2000" dirty="0" smtClean="0"/>
              <a:t>Математика. Энциклопедия. М. Научное издательство «Большая Российская энциклопедия». 2003.</a:t>
            </a:r>
          </a:p>
          <a:p>
            <a:pPr marL="633412" lvl="8" indent="-457200" algn="just">
              <a:buAutoNum type="arabicPeriod"/>
            </a:pPr>
            <a:r>
              <a:rPr lang="ru-RU" sz="2000" dirty="0" smtClean="0"/>
              <a:t>Серия «Я познаю мир». Математика. М., АСТ, 1998.</a:t>
            </a:r>
          </a:p>
          <a:p>
            <a:pPr marL="633412" lvl="8" indent="-457200" algn="just">
              <a:buAutoNum type="arabicPeriod"/>
            </a:pPr>
            <a:r>
              <a:rPr lang="ru-RU" sz="2000" dirty="0" smtClean="0"/>
              <a:t> </a:t>
            </a:r>
            <a:r>
              <a:rPr lang="ru-RU" sz="2000" dirty="0" smtClean="0"/>
              <a:t>Работы ребят, принимавших участие в Фестивале исследовательских работ учащихся «Портфолио», 2008 – 2009 </a:t>
            </a:r>
            <a:r>
              <a:rPr lang="ru-RU" sz="2000" dirty="0" err="1" smtClean="0"/>
              <a:t>уч</a:t>
            </a:r>
            <a:r>
              <a:rPr lang="ru-RU" sz="2000" dirty="0" smtClean="0"/>
              <a:t>. </a:t>
            </a:r>
            <a:r>
              <a:rPr lang="ru-RU" sz="2000" dirty="0" smtClean="0"/>
              <a:t>г</a:t>
            </a:r>
            <a:r>
              <a:rPr lang="ru-RU" sz="2000" dirty="0" smtClean="0"/>
              <a:t>од.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smtClean="0"/>
              <a:t>Автор презентации: </a:t>
            </a:r>
          </a:p>
          <a:p>
            <a:pPr algn="ctr"/>
            <a:r>
              <a:rPr lang="ru-RU" sz="3600" dirty="0" smtClean="0"/>
              <a:t>Кузьмин Павел.</a:t>
            </a:r>
          </a:p>
          <a:p>
            <a:pPr algn="ctr"/>
            <a:endParaRPr lang="ru-RU" sz="3600" dirty="0" smtClean="0"/>
          </a:p>
          <a:p>
            <a:pPr algn="ctr"/>
            <a:r>
              <a:rPr lang="ru-RU" sz="3600" dirty="0" smtClean="0"/>
              <a:t>Спасибо за внимание!</a:t>
            </a:r>
            <a:endParaRPr lang="ru-RU" sz="36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809318"/>
          </a:xfrm>
        </p:spPr>
        <p:txBody>
          <a:bodyPr/>
          <a:lstStyle/>
          <a:p>
            <a:r>
              <a:rPr lang="ru-RU" u="sng" dirty="0" smtClean="0"/>
              <a:t>Цель работы:</a:t>
            </a:r>
            <a:r>
              <a:rPr lang="ru-RU" dirty="0" smtClean="0"/>
              <a:t> исследовать и обобщить      информацию о замечательном ученом </a:t>
            </a:r>
            <a:r>
              <a:rPr lang="ru-RU" dirty="0" smtClean="0"/>
              <a:t>Пифагоре.</a:t>
            </a:r>
          </a:p>
          <a:p>
            <a:r>
              <a:rPr lang="ru-RU" sz="2800" u="sng" dirty="0" smtClean="0"/>
              <a:t>Задачи</a:t>
            </a:r>
            <a:r>
              <a:rPr lang="ru-RU" sz="2800" u="sng" dirty="0" smtClean="0"/>
              <a:t>:</a:t>
            </a:r>
            <a:r>
              <a:rPr lang="ru-RU" sz="2800" dirty="0" smtClean="0"/>
              <a:t> </a:t>
            </a:r>
          </a:p>
          <a:p>
            <a:r>
              <a:rPr lang="ru-RU" dirty="0" smtClean="0"/>
              <a:t>1.Познакомиться с биографией Пифагора.</a:t>
            </a:r>
          </a:p>
          <a:p>
            <a:r>
              <a:rPr lang="ru-RU" dirty="0" smtClean="0"/>
              <a:t>2.Изучить его научное наследие.</a:t>
            </a:r>
          </a:p>
          <a:p>
            <a:r>
              <a:rPr lang="ru-RU" dirty="0" smtClean="0"/>
              <a:t>3.Убедиться в нужности творений великого мыслителя.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809318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             </a:t>
            </a:r>
          </a:p>
          <a:p>
            <a:r>
              <a:rPr lang="ru-RU" dirty="0" smtClean="0"/>
              <a:t>               Пифагор Самосский</a:t>
            </a:r>
          </a:p>
          <a:p>
            <a:pPr>
              <a:buNone/>
            </a:pPr>
            <a:r>
              <a:rPr lang="ru-RU" dirty="0" smtClean="0"/>
              <a:t>           Годы жизни:    570 до н. э.-   490 до н. э.</a:t>
            </a:r>
            <a:endParaRPr lang="ru-RU" dirty="0"/>
          </a:p>
        </p:txBody>
      </p:sp>
      <p:pic>
        <p:nvPicPr>
          <p:cNvPr id="1026" name="Picture 2" descr="E:\Пифагор и все все все\pifago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40" y="285728"/>
            <a:ext cx="2571768" cy="39363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880756"/>
          </a:xfrm>
        </p:spPr>
        <p:txBody>
          <a:bodyPr>
            <a:normAutofit fontScale="62500" lnSpcReduction="20000"/>
          </a:bodyPr>
          <a:lstStyle/>
          <a:p>
            <a:endParaRPr lang="ru-RU" dirty="0" smtClean="0"/>
          </a:p>
          <a:p>
            <a:pPr algn="ctr">
              <a:buNone/>
            </a:pPr>
            <a:r>
              <a:rPr lang="ru-RU" dirty="0" smtClean="0"/>
              <a:t>Теория чисел</a:t>
            </a:r>
          </a:p>
          <a:p>
            <a:r>
              <a:rPr lang="ru-RU" dirty="0" smtClean="0"/>
              <a:t>1. Линейные числа – это числа, которые делятся лишь на единицу и само себя, их можно представить  в виде последовательности точек, выстроенных в линию.</a:t>
            </a:r>
          </a:p>
          <a:p>
            <a:r>
              <a:rPr lang="ru-RU" dirty="0" smtClean="0"/>
              <a:t>                Линейное число 5 изображалось так</a:t>
            </a:r>
            <a:r>
              <a:rPr lang="en-US" dirty="0" smtClean="0"/>
              <a:t>: 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 </a:t>
            </a:r>
          </a:p>
          <a:p>
            <a:endParaRPr lang="ru-RU" dirty="0" smtClean="0"/>
          </a:p>
          <a:p>
            <a:r>
              <a:rPr lang="ru-RU" dirty="0" smtClean="0"/>
              <a:t>2. Плоские числа – это числа, образованные в результате произведения двух сомножителей (числа 4,6,8,9,10 и т.д.).</a:t>
            </a:r>
          </a:p>
          <a:p>
            <a:r>
              <a:rPr lang="ru-RU" dirty="0" smtClean="0"/>
              <a:t>                Плоское число 6 (2*3)</a:t>
            </a:r>
            <a:r>
              <a:rPr lang="en-US" dirty="0" smtClean="0"/>
              <a:t>: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 </a:t>
            </a:r>
          </a:p>
          <a:p>
            <a:endParaRPr lang="ru-RU" dirty="0" smtClean="0"/>
          </a:p>
          <a:p>
            <a:r>
              <a:rPr lang="ru-RU" dirty="0" smtClean="0"/>
              <a:t>3. Телесные числа – это числа, образованные в результате произведения трех множителей (числа 8,12,18, и т.д.).</a:t>
            </a:r>
          </a:p>
          <a:p>
            <a:r>
              <a:rPr lang="ru-RU" dirty="0" smtClean="0"/>
              <a:t>                Телесное число 8 (2*2*2):</a:t>
            </a:r>
          </a:p>
          <a:p>
            <a:r>
              <a:rPr lang="ru-RU" dirty="0" smtClean="0"/>
              <a:t> </a:t>
            </a:r>
          </a:p>
          <a:p>
            <a:endParaRPr lang="ru-RU" dirty="0" smtClean="0"/>
          </a:p>
          <a:p>
            <a:r>
              <a:rPr lang="ru-RU" dirty="0" smtClean="0"/>
              <a:t> </a:t>
            </a:r>
          </a:p>
          <a:p>
            <a:endParaRPr lang="ru-RU" dirty="0" smtClean="0"/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2071678"/>
            <a:ext cx="283845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64" y="3571876"/>
            <a:ext cx="2438400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488" y="5286388"/>
            <a:ext cx="264795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60"/>
          </a:xfrm>
        </p:spPr>
        <p:txBody>
          <a:bodyPr/>
          <a:lstStyle/>
          <a:p>
            <a:pPr algn="ctr"/>
            <a:r>
              <a:rPr lang="ru-RU" dirty="0" smtClean="0"/>
              <a:t>Числа 1, 2, 3, 4 являются основой всех остальных чисел и  лежат  в основе организации Вселенной.</a:t>
            </a:r>
          </a:p>
          <a:p>
            <a:pPr algn="ctr">
              <a:buNone/>
            </a:pPr>
            <a:r>
              <a:rPr lang="ru-RU" dirty="0" smtClean="0"/>
              <a:t>Сумма этих чисел равна 10, что, по мнению Пифагора,  имело магический смысл.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11354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+mn-lt"/>
              </a:rPr>
              <a:t>Пользуясь  таблицей Пифагора,  можно очень быстро решать примеры и задачи.</a:t>
            </a:r>
            <a:endParaRPr lang="ru-RU" sz="2000" dirty="0">
              <a:latin typeface="+mn-lt"/>
            </a:endParaRPr>
          </a:p>
        </p:txBody>
      </p:sp>
      <p:pic>
        <p:nvPicPr>
          <p:cNvPr id="4" name="Содержимое 3" descr="I:\322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00298" y="2571744"/>
            <a:ext cx="3786213" cy="285752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+mn-lt"/>
              </a:rPr>
              <a:t>Теорема Пифагора</a:t>
            </a:r>
            <a:endParaRPr lang="ru-RU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 прямоугольном треугольнике квадрат гипотенузы равен сумме квадратов катетов.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Существуют сотни доказательств этой теоремы.</a:t>
            </a:r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2857496"/>
            <a:ext cx="4000528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82726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Практическое применение открытий Пифагора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857356" y="2000240"/>
            <a:ext cx="5429288" cy="3842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71934" y="274638"/>
            <a:ext cx="4614866" cy="4940312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+mn-lt"/>
              </a:rPr>
              <a:t>Теорема Пифагора о прямоугольном треугольнике находит применение в современных сферах жизни человека.</a:t>
            </a:r>
            <a:endParaRPr lang="ru-RU" sz="2800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4" name="Содержимое 3" descr="D:\Documents and Settings\Антон\Рабочий стол\Новый рисунок.pn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071546"/>
            <a:ext cx="2707794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215</TotalTime>
  <Words>315</Words>
  <Application>Microsoft Office PowerPoint</Application>
  <PresentationFormat>Экран (4:3)</PresentationFormat>
  <Paragraphs>94</Paragraphs>
  <Slides>13</Slides>
  <Notes>2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5" baseType="lpstr">
      <vt:lpstr>Апекс</vt:lpstr>
      <vt:lpstr>Пакет</vt:lpstr>
      <vt:lpstr>Слайд 1</vt:lpstr>
      <vt:lpstr>Слайд 2</vt:lpstr>
      <vt:lpstr>Слайд 3</vt:lpstr>
      <vt:lpstr>Слайд 4</vt:lpstr>
      <vt:lpstr>Слайд 5</vt:lpstr>
      <vt:lpstr>Пользуясь  таблицей Пифагора,  можно очень быстро решать примеры и задачи.</vt:lpstr>
      <vt:lpstr>Теорема Пифагора</vt:lpstr>
      <vt:lpstr>Практическое применение открытий Пифагора</vt:lpstr>
      <vt:lpstr>Теорема Пифагора о прямоугольном треугольнике находит применение в современных сферах жизни человека.</vt:lpstr>
      <vt:lpstr>Пентаграмма – тайный знак пифагорейцев.</vt:lpstr>
      <vt:lpstr>Нравственные принципы, проповедуемые Пифагором, и сегодня достойны подражания</vt:lpstr>
      <vt:lpstr>Информационные ресурсы</vt:lpstr>
      <vt:lpstr>Слайд 13</vt:lpstr>
    </vt:vector>
  </TitlesOfParts>
  <Company>МОУ Менделеевская СОШ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Пифагор – Путь.                             Истина.                                          Жизнь.</dc:title>
  <dc:creator>User</dc:creator>
  <cp:lastModifiedBy>User</cp:lastModifiedBy>
  <cp:revision>30</cp:revision>
  <dcterms:created xsi:type="dcterms:W3CDTF">2011-01-28T11:27:32Z</dcterms:created>
  <dcterms:modified xsi:type="dcterms:W3CDTF">2011-01-29T08:37:18Z</dcterms:modified>
</cp:coreProperties>
</file>