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3B71857-17E2-49E6-AC90-F50C6864F653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834A9A-9D40-48F1-853F-1DECE109A65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gif"/><Relationship Id="rId7" Type="http://schemas.openxmlformats.org/officeDocument/2006/relationships/image" Target="../media/image6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hyperlink" Target="../&#1087;&#1077;&#1090;&#1103;.gi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43116"/>
            <a:ext cx="6480048" cy="2301240"/>
          </a:xfrm>
        </p:spPr>
        <p:txBody>
          <a:bodyPr/>
          <a:lstStyle/>
          <a:p>
            <a:pPr algn="l"/>
            <a:r>
              <a:rPr lang="ru-RU" dirty="0" smtClean="0"/>
              <a:t>Косая гладь.</a:t>
            </a:r>
            <a:br>
              <a:rPr lang="ru-RU" dirty="0" smtClean="0"/>
            </a:br>
            <a:r>
              <a:rPr lang="ru-RU" dirty="0" smtClean="0"/>
              <a:t>Вышивка в быту кубанцев.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642918"/>
            <a:ext cx="4198486" cy="955494"/>
          </a:xfrm>
        </p:spPr>
        <p:txBody>
          <a:bodyPr/>
          <a:lstStyle/>
          <a:p>
            <a:r>
              <a:rPr lang="ru-RU" dirty="0" smtClean="0"/>
              <a:t>Урок швейного дела в 8 классе.</a:t>
            </a:r>
          </a:p>
          <a:p>
            <a:r>
              <a:rPr lang="ru-RU" dirty="0" smtClean="0"/>
              <a:t>Учитель: Гончарова Л.В.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929066"/>
            <a:ext cx="3500462" cy="26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Определите последовательность  работы по вышиванию.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Творческая работа.</a:t>
            </a:r>
            <a:endParaRPr lang="ru-RU" sz="5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071810"/>
            <a:ext cx="391031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215370" cy="1214446"/>
          </a:xfrm>
        </p:spPr>
        <p:txBody>
          <a:bodyPr/>
          <a:lstStyle/>
          <a:p>
            <a:r>
              <a:rPr lang="ru-RU" b="1" dirty="0" smtClean="0"/>
              <a:t>Вышивка в быту кубанцев.</a:t>
            </a:r>
            <a:endParaRPr lang="ru-RU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28"/>
            <a:ext cx="26860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357562"/>
            <a:ext cx="378656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571876"/>
            <a:ext cx="25908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Настольник</a:t>
            </a:r>
            <a:r>
              <a:rPr lang="ru-RU" dirty="0" smtClean="0"/>
              <a:t> (скатерть).</a:t>
            </a:r>
            <a:endParaRPr lang="ru-RU" dirty="0"/>
          </a:p>
        </p:txBody>
      </p:sp>
      <p:pic>
        <p:nvPicPr>
          <p:cNvPr id="4098" name="Picture 2" descr="C:\Documents and Settings\Admin\Мои документы\104323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2357454" cy="3143272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Мои документы\84138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928802"/>
            <a:ext cx="4286280" cy="2214578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Мои документы\110726-6344b-47753021-200-u19e0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318000"/>
            <a:ext cx="2857520" cy="2325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110726-72cbf-36951551-200-u336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4699024" cy="3115479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Мои документы\110726-531e9-38818878-200-u20bf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571876"/>
            <a:ext cx="4786346" cy="2754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Рушник (полотенце).</a:t>
            </a:r>
            <a:endParaRPr lang="ru-RU" dirty="0"/>
          </a:p>
        </p:txBody>
      </p:sp>
      <p:pic>
        <p:nvPicPr>
          <p:cNvPr id="6146" name="Picture 2" descr="C:\Documents and Settings\Admin\Мои документы\65500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2062772" cy="3214710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Мои документы\70521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214554"/>
            <a:ext cx="2428888" cy="3143272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Мои документы\607698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3286124"/>
            <a:ext cx="2232438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Мои документы\126687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2714644" cy="3071834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Мои документы\80213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214554"/>
            <a:ext cx="2286012" cy="2786082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Мои документы\62761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000504"/>
            <a:ext cx="2476517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Бешмет  (рубашка).</a:t>
            </a:r>
            <a:endParaRPr lang="ru-RU" dirty="0"/>
          </a:p>
        </p:txBody>
      </p:sp>
      <p:pic>
        <p:nvPicPr>
          <p:cNvPr id="8194" name="Picture 2" descr="C:\Documents and Settings\Admin\Мои документы\120301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7" y="1643050"/>
            <a:ext cx="1978283" cy="2143140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Мои документы\100863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714752"/>
            <a:ext cx="1880010" cy="2400013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Мои документы\71735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285860"/>
            <a:ext cx="2428892" cy="2808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Нижняя </a:t>
            </a:r>
            <a:r>
              <a:rPr lang="ru-RU" dirty="0"/>
              <a:t>рубашка </a:t>
            </a:r>
            <a:r>
              <a:rPr lang="ru-RU" dirty="0" smtClean="0"/>
              <a:t>(</a:t>
            </a:r>
            <a:r>
              <a:rPr lang="ru-RU" dirty="0" err="1" smtClean="0"/>
              <a:t>спидница</a:t>
            </a:r>
            <a:r>
              <a:rPr lang="ru-RU" dirty="0" smtClean="0"/>
              <a:t>) </a:t>
            </a:r>
            <a:endParaRPr lang="ru-RU" dirty="0"/>
          </a:p>
        </p:txBody>
      </p:sp>
      <p:pic>
        <p:nvPicPr>
          <p:cNvPr id="9218" name="Picture 2" descr="C:\Documents and Settings\Admin\Мои документы\1346646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2571768" cy="2811623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Мои документы\57732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357562"/>
            <a:ext cx="2143139" cy="3000396"/>
          </a:xfrm>
          <a:prstGeom prst="rect">
            <a:avLst/>
          </a:prstGeom>
          <a:noFill/>
        </p:spPr>
      </p:pic>
      <p:pic>
        <p:nvPicPr>
          <p:cNvPr id="9220" name="Picture 4" descr="C:\Documents and Settings\Admin\Мои документы\820085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500174"/>
            <a:ext cx="285752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Орнаменты Кубанской </a:t>
            </a:r>
            <a:r>
              <a:rPr lang="ru-RU" b="1" i="1" dirty="0" smtClean="0"/>
              <a:t>вышивки.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/>
              <a:t>Геометрический    </a:t>
            </a:r>
            <a:endParaRPr lang="ru-RU" sz="4400" b="1" dirty="0" smtClean="0"/>
          </a:p>
          <a:p>
            <a:pPr algn="ctr"/>
            <a:r>
              <a:rPr lang="ru-RU" sz="4400" b="1" dirty="0" smtClean="0"/>
              <a:t>Растительный    </a:t>
            </a:r>
          </a:p>
          <a:p>
            <a:pPr algn="ctr"/>
            <a:r>
              <a:rPr lang="ru-RU" sz="4400" b="1" dirty="0" smtClean="0"/>
              <a:t> Животный        </a:t>
            </a:r>
          </a:p>
          <a:p>
            <a:pPr algn="ctr"/>
            <a:r>
              <a:rPr lang="ru-RU" sz="4400" b="1" dirty="0" smtClean="0"/>
              <a:t> Предметный     </a:t>
            </a:r>
          </a:p>
          <a:p>
            <a:pPr algn="ctr"/>
            <a:r>
              <a:rPr lang="ru-RU" sz="4400" b="1" dirty="0"/>
              <a:t>С</a:t>
            </a:r>
            <a:r>
              <a:rPr lang="ru-RU" sz="4400" b="1" dirty="0" smtClean="0"/>
              <a:t>мешанный</a:t>
            </a:r>
            <a:r>
              <a:rPr lang="ru-RU" sz="4400" b="1" dirty="0"/>
              <a:t>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143372" y="1285860"/>
            <a:ext cx="1000132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AN0079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0833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3059113" y="188913"/>
            <a:ext cx="5905500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8" dist="17961" dir="13500000">
                    <a:srgbClr val="FF00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Вы готовы к занятию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8" dist="17961" dir="13500000">
                    <a:srgbClr val="FF00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по технологии?</a:t>
            </a:r>
          </a:p>
        </p:txBody>
      </p:sp>
      <p:pic>
        <p:nvPicPr>
          <p:cNvPr id="22534" name="Picture 6" descr="вася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2900" y="3357563"/>
            <a:ext cx="28479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петя">
            <a:hlinkClick r:id="rId4" action="ppaction://hlinkfile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960813"/>
            <a:ext cx="26050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73" name="Picture 4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3141663"/>
            <a:ext cx="1509713" cy="1354137"/>
          </a:xfrm>
          <a:prstGeom prst="rect">
            <a:avLst/>
          </a:prstGeom>
          <a:noFill/>
        </p:spPr>
      </p:pic>
      <p:pic>
        <p:nvPicPr>
          <p:cNvPr id="22574" name="Picture 4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3757613"/>
            <a:ext cx="1441450" cy="1327150"/>
          </a:xfrm>
          <a:prstGeom prst="rect">
            <a:avLst/>
          </a:prstGeom>
          <a:noFill/>
        </p:spPr>
      </p:pic>
      <p:pic>
        <p:nvPicPr>
          <p:cNvPr id="22575" name="Picture 4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3086100"/>
            <a:ext cx="1439863" cy="1279525"/>
          </a:xfrm>
          <a:prstGeom prst="rect">
            <a:avLst/>
          </a:prstGeom>
          <a:noFill/>
        </p:spPr>
      </p:pic>
      <p:sp>
        <p:nvSpPr>
          <p:cNvPr id="22576" name="WordArt 48"/>
          <p:cNvSpPr>
            <a:spLocks noChangeArrowheads="1" noChangeShapeType="1" noTextEdit="1"/>
          </p:cNvSpPr>
          <p:nvPr/>
        </p:nvSpPr>
        <p:spPr bwMode="auto">
          <a:xfrm>
            <a:off x="5795963" y="4292600"/>
            <a:ext cx="1414462" cy="5048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prstShdw prst="shdw18" dist="17961" dir="13500000">
                    <a:schemeClr val="tx1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не знаю</a:t>
            </a:r>
          </a:p>
        </p:txBody>
      </p:sp>
      <p:sp>
        <p:nvSpPr>
          <p:cNvPr id="22577" name="WordArt 49"/>
          <p:cNvSpPr>
            <a:spLocks noChangeArrowheads="1" noChangeShapeType="1" noTextEdit="1"/>
          </p:cNvSpPr>
          <p:nvPr/>
        </p:nvSpPr>
        <p:spPr bwMode="auto">
          <a:xfrm>
            <a:off x="3924300" y="5084763"/>
            <a:ext cx="1655763" cy="47466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prstShdw prst="shdw18" dist="17961" dir="13500000">
                    <a:schemeClr val="tx1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отличное</a:t>
            </a:r>
          </a:p>
        </p:txBody>
      </p:sp>
      <p:sp>
        <p:nvSpPr>
          <p:cNvPr id="22578" name="WordArt 50"/>
          <p:cNvSpPr>
            <a:spLocks noChangeArrowheads="1" noChangeShapeType="1" noTextEdit="1"/>
          </p:cNvSpPr>
          <p:nvPr/>
        </p:nvSpPr>
        <p:spPr bwMode="auto">
          <a:xfrm>
            <a:off x="2339975" y="4437063"/>
            <a:ext cx="1414463" cy="4318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effectLst>
                  <a:prstShdw prst="shdw18" dist="17961" dir="13500000">
                    <a:schemeClr val="tx1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плохое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20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20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76" grpId="0" animBg="1"/>
      <p:bldP spid="22577" grpId="0" animBg="1"/>
      <p:bldP spid="2257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орнамент.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1"/>
          </a:xfrm>
        </p:spPr>
        <p:txBody>
          <a:bodyPr/>
          <a:lstStyle/>
          <a:p>
            <a:r>
              <a:rPr lang="ru-RU" dirty="0"/>
              <a:t>Растительный орнамент - это упорядоченное ритмичное изображение какого-нибудь растительного мотива. </a:t>
            </a:r>
          </a:p>
        </p:txBody>
      </p:sp>
      <p:pic>
        <p:nvPicPr>
          <p:cNvPr id="12290" name="Picture 2" descr="C:\Documents and Settings\Admin\Мои документы\uzor2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14686"/>
            <a:ext cx="4743450" cy="1285875"/>
          </a:xfrm>
          <a:prstGeom prst="rect">
            <a:avLst/>
          </a:prstGeom>
          <a:noFill/>
        </p:spPr>
      </p:pic>
      <p:pic>
        <p:nvPicPr>
          <p:cNvPr id="12291" name="Picture 3" descr="C:\Documents and Settings\Admin\Мои документы\uzor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5000636"/>
            <a:ext cx="4743450" cy="1104900"/>
          </a:xfrm>
          <a:prstGeom prst="rect">
            <a:avLst/>
          </a:prstGeom>
          <a:noFill/>
        </p:spPr>
      </p:pic>
      <p:pic>
        <p:nvPicPr>
          <p:cNvPr id="12292" name="Picture 4" descr="C:\Documents and Settings\Admin\Мои документы\uzor19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143248"/>
            <a:ext cx="2286016" cy="3028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Геометрический орнамент.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6172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Геометрический орнамент создаётся при помощи закономерного повторения, какого-нибудь абстрактного (линейного) мотива.</a:t>
            </a:r>
          </a:p>
          <a:p>
            <a:endParaRPr lang="ru-RU" dirty="0"/>
          </a:p>
        </p:txBody>
      </p:sp>
      <p:pic>
        <p:nvPicPr>
          <p:cNvPr id="13314" name="Picture 2" descr="C:\Documents and Settings\Admin\Мои документы\uzor3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428736"/>
            <a:ext cx="4743450" cy="1581150"/>
          </a:xfrm>
          <a:prstGeom prst="rect">
            <a:avLst/>
          </a:prstGeom>
          <a:noFill/>
        </p:spPr>
      </p:pic>
      <p:pic>
        <p:nvPicPr>
          <p:cNvPr id="13315" name="Picture 3" descr="C:\Documents and Settings\Admin\Мои документы\uzor3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214686"/>
            <a:ext cx="474345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Животный орнамент.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214422"/>
            <a:ext cx="3614734" cy="4911741"/>
          </a:xfrm>
        </p:spPr>
        <p:txBody>
          <a:bodyPr>
            <a:normAutofit/>
          </a:bodyPr>
          <a:lstStyle/>
          <a:p>
            <a:r>
              <a:rPr lang="ru-RU" dirty="0"/>
              <a:t>Зооморфным называется орнамент, в композицию которого входит хотя бы один ряд четко выраженных животных, птиц, насекомых.</a:t>
            </a:r>
          </a:p>
          <a:p>
            <a:endParaRPr lang="ru-RU" dirty="0"/>
          </a:p>
        </p:txBody>
      </p:sp>
      <p:pic>
        <p:nvPicPr>
          <p:cNvPr id="14338" name="Picture 2" descr="C:\Documents and Settings\Admin\Мои документы\uzor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3357586" cy="1997764"/>
          </a:xfrm>
          <a:prstGeom prst="rect">
            <a:avLst/>
          </a:prstGeom>
          <a:noFill/>
        </p:spPr>
      </p:pic>
      <p:pic>
        <p:nvPicPr>
          <p:cNvPr id="14339" name="Picture 3" descr="C:\Documents and Settings\Admin\Мои документы\uzor3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14752"/>
            <a:ext cx="4743450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Эпиграфический - текстовый мотив.</a:t>
            </a:r>
          </a:p>
        </p:txBody>
      </p:sp>
      <p:pic>
        <p:nvPicPr>
          <p:cNvPr id="21506" name="Picture 2" descr="C:\Documents and Settings\Admin\Мои документы\62509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Антропоморфный орнамент.</a:t>
            </a:r>
            <a:endParaRPr lang="ru-RU" dirty="0"/>
          </a:p>
        </p:txBody>
      </p:sp>
      <p:pic>
        <p:nvPicPr>
          <p:cNvPr id="15362" name="Picture 2" descr="C:\Documents and Settings\Admin\Мои документы\uzor3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285860"/>
            <a:ext cx="3929090" cy="2072490"/>
          </a:xfrm>
          <a:prstGeom prst="rect">
            <a:avLst/>
          </a:prstGeom>
          <a:noFill/>
        </p:spPr>
      </p:pic>
      <p:pic>
        <p:nvPicPr>
          <p:cNvPr id="15363" name="Picture 3" descr="C:\Documents and Settings\Admin\Мои документы\kov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14488"/>
            <a:ext cx="2628900" cy="4724400"/>
          </a:xfrm>
          <a:prstGeom prst="rect">
            <a:avLst/>
          </a:prstGeom>
          <a:noFill/>
        </p:spPr>
      </p:pic>
      <p:pic>
        <p:nvPicPr>
          <p:cNvPr id="15364" name="Picture 4" descr="C:\Documents and Settings\Admin\Мои документы\sm_kov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857628"/>
            <a:ext cx="2428892" cy="2406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Практическая работа</a:t>
            </a:r>
            <a:r>
              <a:rPr lang="ru-RU" sz="5400" b="1" dirty="0" smtClean="0"/>
              <a:t>.</a:t>
            </a:r>
            <a:br>
              <a:rPr lang="ru-RU" sz="5400" b="1" dirty="0" smtClean="0"/>
            </a:br>
            <a:r>
              <a:rPr lang="ru-RU" sz="5400" b="1" dirty="0" smtClean="0"/>
              <a:t>Выполнение вышивки косой гладью.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429132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Дополните правила безопасной работы.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Хранить иглу …………………..</a:t>
            </a:r>
          </a:p>
          <a:p>
            <a:r>
              <a:rPr lang="ru-RU" dirty="0" smtClean="0"/>
              <a:t>Нельзя вкалывать иглу … брать ……</a:t>
            </a:r>
          </a:p>
          <a:p>
            <a:r>
              <a:rPr lang="ru-RU" dirty="0" smtClean="0"/>
              <a:t>Нельзя шить ………… иглой.</a:t>
            </a:r>
          </a:p>
          <a:p>
            <a:r>
              <a:rPr lang="ru-RU" dirty="0" smtClean="0"/>
              <a:t>Ножницы класть с ………………</a:t>
            </a:r>
          </a:p>
          <a:p>
            <a:r>
              <a:rPr lang="ru-RU" dirty="0" smtClean="0"/>
              <a:t>Передавать ножницы …………….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Физкультминутка.</a:t>
            </a:r>
            <a:endParaRPr lang="ru-RU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357562"/>
            <a:ext cx="4357718" cy="287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357298"/>
            <a:ext cx="7470648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Тематическое лото.</a:t>
            </a:r>
            <a:endParaRPr lang="ru-RU" sz="54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000372"/>
            <a:ext cx="23574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928934"/>
            <a:ext cx="257176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1" name="WordArt 13"/>
          <p:cNvSpPr>
            <a:spLocks noChangeArrowheads="1" noChangeShapeType="1" noTextEdit="1"/>
          </p:cNvSpPr>
          <p:nvPr/>
        </p:nvSpPr>
        <p:spPr bwMode="auto">
          <a:xfrm>
            <a:off x="250825" y="404813"/>
            <a:ext cx="64087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prstShdw prst="shdw18" dist="17961" dir="13500000">
                    <a:srgbClr val="0000FF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Я узнала .........</a:t>
            </a:r>
          </a:p>
        </p:txBody>
      </p:sp>
      <p:sp>
        <p:nvSpPr>
          <p:cNvPr id="27662" name="WordArt 14"/>
          <p:cNvSpPr>
            <a:spLocks noChangeArrowheads="1" noChangeShapeType="1" noTextEdit="1"/>
          </p:cNvSpPr>
          <p:nvPr/>
        </p:nvSpPr>
        <p:spPr bwMode="auto">
          <a:xfrm>
            <a:off x="250825" y="1484313"/>
            <a:ext cx="64087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0000"/>
                </a:solidFill>
                <a:effectLst>
                  <a:prstShdw prst="shdw18" dist="17961" dir="13500000">
                    <a:srgbClr val="CC00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Я научилась .........</a:t>
            </a:r>
          </a:p>
        </p:txBody>
      </p:sp>
      <p:sp>
        <p:nvSpPr>
          <p:cNvPr id="27663" name="WordArt 15"/>
          <p:cNvSpPr>
            <a:spLocks noChangeArrowheads="1" noChangeShapeType="1" noTextEdit="1"/>
          </p:cNvSpPr>
          <p:nvPr/>
        </p:nvSpPr>
        <p:spPr bwMode="auto">
          <a:xfrm>
            <a:off x="179388" y="2565400"/>
            <a:ext cx="6480175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prstShdw prst="shdw18" dist="17961" dir="13500000">
                    <a:srgbClr val="0066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Мне пригодится это....</a:t>
            </a:r>
          </a:p>
        </p:txBody>
      </p:sp>
      <p:pic>
        <p:nvPicPr>
          <p:cNvPr id="27664" name="Picture 16"/>
          <p:cNvPicPr>
            <a:picLocks noChangeAspect="1" noChangeArrowheads="1"/>
          </p:cNvPicPr>
          <p:nvPr/>
        </p:nvPicPr>
        <p:blipFill>
          <a:blip r:embed="rId2"/>
          <a:srcRect l="51839" t="54384" r="3313" b="5037"/>
          <a:stretch>
            <a:fillRect/>
          </a:stretch>
        </p:blipFill>
        <p:spPr bwMode="auto">
          <a:xfrm>
            <a:off x="0" y="3644900"/>
            <a:ext cx="4211638" cy="3213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7665" name="AutoShape 17"/>
          <p:cNvSpPr>
            <a:spLocks noChangeArrowheads="1"/>
          </p:cNvSpPr>
          <p:nvPr/>
        </p:nvSpPr>
        <p:spPr bwMode="auto">
          <a:xfrm rot="2057561" flipH="1">
            <a:off x="4048125" y="4497388"/>
            <a:ext cx="2305050" cy="719137"/>
          </a:xfrm>
          <a:prstGeom prst="curvedUpArrow">
            <a:avLst>
              <a:gd name="adj1" fmla="val 64106"/>
              <a:gd name="adj2" fmla="val 128212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7666" name="Picture 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7425" y="3068638"/>
            <a:ext cx="3076575" cy="37893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C 0.00295 -0.07824 0.00313 -0.03426 0.00486 -0.00902 C 0.01077 -0.01643 0.01146 -0.02754 0.0132 -0.03796 C 0.01372 -0.02615 0.01389 -0.01412 0.01493 -0.00231 C 0.01511 -2.96296E-6 0.01493 0.0044 0.01667 0.0044 C 0.01841 0.0044 0.01771 -2.96296E-6 0.01823 -0.00231 C 0.01719 -0.01805 0.01545 -0.02777 0.0132 -0.04236 C 0.01146 -0.03495 0.00851 -0.0294 0.0066 -0.02222 C 0.00712 -0.01551 0.00834 -0.00902 0.00834 -0.00231 C 0.00834 -2.96296E-6 0.00695 -0.00671 0.0066 -0.00902 C 0.00573 -0.01481 0.00573 -0.02106 0.00486 -0.02685 C 0.004 -0.0331 0.00261 -0.03449 -2.77778E-6 -0.04004 C -0.00173 -0.03935 -0.00416 -0.04004 -0.00503 -0.03796 C -0.01128 -0.02384 -0.00677 -0.00532 -0.00677 0.01111 " pathEditMode="relative" rAng="0" ptsTypes="fffffffffffffA">
                                      <p:cBhvr>
                                        <p:cTn id="35" dur="2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 animBg="1"/>
      <p:bldP spid="27662" grpId="0" animBg="1"/>
      <p:bldP spid="27663" grpId="0" animBg="1"/>
      <p:bldP spid="276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Разгадай ребус.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14488"/>
            <a:ext cx="607223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j03360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00388" cy="3141663"/>
          </a:xfrm>
          <a:prstGeom prst="rect">
            <a:avLst/>
          </a:prstGeom>
          <a:noFill/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581525"/>
            <a:ext cx="1981200" cy="1990725"/>
          </a:xfrm>
          <a:prstGeom prst="rect">
            <a:avLst/>
          </a:prstGeom>
          <a:noFill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4581525"/>
            <a:ext cx="2000250" cy="1971675"/>
          </a:xfrm>
          <a:prstGeom prst="rect">
            <a:avLst/>
          </a:prstGeom>
          <a:noFill/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4581525"/>
            <a:ext cx="2009775" cy="1990725"/>
          </a:xfrm>
          <a:prstGeom prst="rect">
            <a:avLst/>
          </a:prstGeom>
          <a:noFill/>
        </p:spPr>
      </p:pic>
      <p:sp>
        <p:nvSpPr>
          <p:cNvPr id="16396" name="WordArt 12"/>
          <p:cNvSpPr>
            <a:spLocks noChangeArrowheads="1" noChangeShapeType="1" noTextEdit="1"/>
          </p:cNvSpPr>
          <p:nvPr/>
        </p:nvSpPr>
        <p:spPr bwMode="auto">
          <a:xfrm>
            <a:off x="3419475" y="3389313"/>
            <a:ext cx="21907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prstShdw prst="shdw18" dist="17961" dir="13500000">
                    <a:schemeClr val="accent2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Было</a:t>
            </a:r>
          </a:p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prstShdw prst="shdw18" dist="17961" dir="13500000">
                    <a:schemeClr val="accent2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интересно</a:t>
            </a:r>
          </a:p>
        </p:txBody>
      </p:sp>
      <p:sp>
        <p:nvSpPr>
          <p:cNvPr id="16397" name="WordArt 13"/>
          <p:cNvSpPr>
            <a:spLocks noChangeArrowheads="1" noChangeShapeType="1" noTextEdit="1"/>
          </p:cNvSpPr>
          <p:nvPr/>
        </p:nvSpPr>
        <p:spPr bwMode="auto">
          <a:xfrm>
            <a:off x="395288" y="3429000"/>
            <a:ext cx="21907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990033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8" dist="17961" dir="13500000">
                    <a:srgbClr val="990033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Было очень</a:t>
            </a:r>
          </a:p>
          <a:p>
            <a:pPr algn="ctr"/>
            <a:r>
              <a:rPr lang="ru-RU" sz="3600" kern="10">
                <a:ln w="9525">
                  <a:solidFill>
                    <a:srgbClr val="990033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8" dist="17961" dir="13500000">
                    <a:srgbClr val="990033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интересно</a:t>
            </a:r>
          </a:p>
        </p:txBody>
      </p:sp>
      <p:sp>
        <p:nvSpPr>
          <p:cNvPr id="16398" name="WordArt 14"/>
          <p:cNvSpPr>
            <a:spLocks noChangeArrowheads="1" noChangeShapeType="1" noTextEdit="1"/>
          </p:cNvSpPr>
          <p:nvPr/>
        </p:nvSpPr>
        <p:spPr bwMode="auto">
          <a:xfrm>
            <a:off x="6443663" y="3389313"/>
            <a:ext cx="21907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3366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prstShdw prst="shdw18" dist="17961" dir="13500000">
                    <a:srgbClr val="3366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Было </a:t>
            </a:r>
          </a:p>
          <a:p>
            <a:pPr algn="ctr"/>
            <a:r>
              <a:rPr lang="ru-RU" sz="3600" kern="10">
                <a:ln w="9525">
                  <a:solidFill>
                    <a:srgbClr val="336600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prstShdw prst="shdw18" dist="17961" dir="13500000">
                    <a:srgbClr val="3366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неинтерсно</a:t>
            </a:r>
          </a:p>
        </p:txBody>
      </p:sp>
      <p:sp>
        <p:nvSpPr>
          <p:cNvPr id="16399" name="WordArt 15"/>
          <p:cNvSpPr>
            <a:spLocks noChangeArrowheads="1" noChangeShapeType="1" noTextEdit="1"/>
          </p:cNvSpPr>
          <p:nvPr/>
        </p:nvSpPr>
        <p:spPr bwMode="auto">
          <a:xfrm>
            <a:off x="3059113" y="333375"/>
            <a:ext cx="5761037" cy="266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prstShdw prst="shdw18" dist="17961" dir="13500000">
                    <a:schemeClr val="tx1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Вам понравилось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prstShdw prst="shdw18" dist="17961" dir="13500000">
                    <a:schemeClr val="tx1">
                      <a:gamma/>
                      <a:shade val="60000"/>
                      <a:invGamma/>
                    </a:schemeClr>
                  </a:prstShdw>
                </a:effectLst>
                <a:latin typeface="Times New Roman"/>
                <a:cs typeface="Times New Roman"/>
              </a:rPr>
              <a:t>занятие?</a:t>
            </a:r>
          </a:p>
        </p:txBody>
      </p:sp>
      <p:pic>
        <p:nvPicPr>
          <p:cNvPr id="16400" name="Picture 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0"/>
            <a:ext cx="1728787" cy="14843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0.06435 C -0.0066 0.07754 -0.00469 0.0912 -0.00174 0.10439 C -0.0007 0.10879 -0.00087 0.11435 0.00156 0.11759 C 0.0066 0.1243 0.01232 0.13009 0.01823 0.13541 C 0.02222 0.15092 0.01666 0.13379 0.025 0.14652 C 0.0316 0.15648 0.03316 0.16828 0.03993 0.17777 C 0.04166 0.18426 0.05104 0.20231 0.05503 0.20648 C 0.05642 0.20787 0.05833 0.2081 0.05989 0.20879 C 0.06423 0.21435 0.07257 0.22199 0.0783 0.2243 C 0.08785 0.23263 0.09687 0.24213 0.1066 0.25092 C 0.11701 0.25972 0.10139 0.25115 0.11493 0.25972 C 0.11979 0.26296 0.125 0.26435 0.13003 0.26666 C 0.1316 0.26736 0.13489 0.26875 0.13489 0.26898 C 0.14392 0.27638 0.15486 0.27986 0.16493 0.28402 C 0.18021 0.29097 0.19583 0.29976 0.21163 0.30439 C 0.22812 0.30902 0.24479 0.31134 0.26163 0.31296 C 0.28559 0.31967 0.31215 0.32199 0.33663 0.3243 C 0.35677 0.32893 0.37465 0.33564 0.39496 0.33773 C 0.41771 0.33379 0.44062 0.33634 0.46337 0.33981 C 0.46771 0.34051 0.47222 0.3412 0.47656 0.34213 C 0.48333 0.34351 0.4967 0.34629 0.4967 0.34676 C 0.51406 0.34351 0.5309 0.34699 0.54826 0.34421 C 0.57795 0.3456 0.60486 0.34537 0.63333 0.35324 C 0.6401 0.35879 0.6566 0.3618 0.6566 0.36226 C 0.66545 0.37384 0.66041 0.36944 0.6717 0.37546 C 0.67708 0.3831 0.68142 0.38402 0.68837 0.38888 C 0.69288 0.39791 0.69878 0.40463 0.70503 0.41111 C 0.70885 0.41504 0.71666 0.42222 0.71666 0.42245 C 0.72048 0.42963 0.72135 0.43703 0.725 0.44444 C 0.72552 0.44722 0.72691 0.45694 0.7283 0.45995 C 0.73246 0.46944 0.73333 0.46666 0.73663 0.47523 C 0.73993 0.48449 0.7434 0.49907 0.74496 0.50856 C 0.74809 0.52916 0.74583 0.51319 0.75 0.54444 C 0.75052 0.54791 0.75156 0.55532 0.75156 0.55555 C 0.75017 0.6125 0.75746 0.61018 0.74166 0.64189 C 0.73663 0.65185 0.72864 0.66064 0.71996 0.66435 C 0.71666 0.66551 0.70989 0.66851 0.70989 0.66875 C 0.70243 0.675 0.69514 0.67754 0.68663 0.67963 C 0.68003 0.67939 0.6401 0.67222 0.625 0.67754 C 0.59271 0.67546 0.56041 0.67569 0.5283 0.67291 C 0.51493 0.67199 0.50173 0.66759 0.48837 0.66666 C 0.46441 0.66203 0.48819 0.66597 0.45 0.66203 C 0.43837 0.66064 0.41493 0.65763 0.41493 0.65787 C 0.40225 0.65324 0.38958 0.65046 0.37656 0.64884 C 0.3625 0.6449 0.34896 0.63842 0.33489 0.63518 C 0.32222 0.63217 0.3092 0.63009 0.2967 0.62662 C 0.29236 0.62361 0.2875 0.62268 0.28333 0.6199 C 0.2809 0.61828 0.27899 0.61504 0.27656 0.61319 C 0.26753 0.60625 0.25677 0.6 0.2467 0.59513 C 0.23819 0.58426 0.22552 0.57662 0.21493 0.56875 C 0.21285 0.56689 0.21024 0.56643 0.20833 0.56435 C 0.18142 0.53541 0.20885 0.55995 0.19323 0.54652 C 0.18559 0.53125 0.19045 0.53495 0.1816 0.53101 C 0.17708 0.52476 0.1717 0.5199 0.16823 0.51296 C 0.16475 0.50578 0.16041 0.49444 0.1566 0.48888 C 0.15486 0.48611 0.15208 0.48449 0.15 0.48217 C 0.14757 0.47939 0.14531 0.47638 0.14323 0.47314 C 0.12413 0.44213 0.14288 0.46851 0.13003 0.45092 C 0.12725 0.4368 0.12378 0.43564 0.11337 0.43101 C 0.11146 0.41643 0.10937 0.40393 0.1 0.39537 C 0.09635 0.38564 0.09444 0.37569 0.08993 0.36666 C 0.08576 0.32384 0.08802 0.28217 0.1 0.24213 C 0.09896 0.23888 0.0967 0.23657 0.0967 0.23333 C 0.0967 0.23055 0.0993 0.22916 0.1 0.22662 C 0.10173 0.21944 0.10191 0.2118 0.1033 0.20439 C 0.09705 0.18726 0.10156 0.20393 0.10156 0.18217 C 0.10156 0.16273 0.10382 0.13564 0.09496 0.11759 C 0.09323 0.10625 0.09062 0.09537 0.08333 0.08888 C 0.08021 0.0824 0.07639 0.07754 0.07326 0.07106 C 0.07083 0.06041 0.06285 0.05208 0.05503 0.04884 C 0.0533 0.04745 0.05173 0.0456 0.05 0.04444 C 0.04844 0.04328 0.04653 0.04328 0.04496 0.04213 C 0.03871 0.0375 0.03541 0.03356 0.03003 0.0287 C 0.01996 0.01944 0.00868 0.01157 2.22222E-6 4.07407E-6 " pathEditMode="relative" rAng="0" ptsTypes="fffffffffffffffffffffffffffffffffffffffffffffffffffffffffffffffffffffffffA">
                                      <p:cBhvr>
                                        <p:cTn id="47" dur="3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" y="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 animBg="1"/>
      <p:bldP spid="16397" grpId="0" animBg="1"/>
      <p:bldP spid="16398" grpId="0" animBg="1"/>
      <p:bldP spid="1639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DD0026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</p:pic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1042988" y="620713"/>
            <a:ext cx="7129462" cy="4895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0000"/>
                </a:solidFill>
                <a:effectLst>
                  <a:prstShdw prst="shdw18" dist="17961" dir="13500000">
                    <a:srgbClr val="CC00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ЖЕЛАЮ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0000"/>
                </a:solidFill>
                <a:effectLst>
                  <a:prstShdw prst="shdw18" dist="17961" dir="13500000">
                    <a:srgbClr val="CC00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ТВОРЧЕСКИХ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0000"/>
                </a:solidFill>
                <a:effectLst>
                  <a:prstShdw prst="shdw18" dist="17961" dir="13500000">
                    <a:srgbClr val="CC0000">
                      <a:gamma/>
                      <a:shade val="60000"/>
                      <a:invGamma/>
                    </a:srgbClr>
                  </a:prstShdw>
                </a:effectLst>
                <a:latin typeface="Times New Roman"/>
                <a:cs typeface="Times New Roman"/>
              </a:rPr>
              <a:t>УСПЕХОВ !</a:t>
            </a: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1403350" y="0"/>
            <a:ext cx="1008063" cy="1079500"/>
          </a:xfrm>
          <a:prstGeom prst="star32">
            <a:avLst>
              <a:gd name="adj" fmla="val 13134"/>
            </a:avLst>
          </a:prstGeom>
          <a:solidFill>
            <a:srgbClr val="0000FF"/>
          </a:solidFill>
          <a:ln w="9525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0" y="1484313"/>
            <a:ext cx="1042988" cy="1079500"/>
          </a:xfrm>
          <a:prstGeom prst="star32">
            <a:avLst>
              <a:gd name="adj" fmla="val 13134"/>
            </a:avLst>
          </a:prstGeom>
          <a:solidFill>
            <a:srgbClr val="FF00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7235825" y="1125538"/>
            <a:ext cx="1295400" cy="1366837"/>
          </a:xfrm>
          <a:prstGeom prst="star32">
            <a:avLst>
              <a:gd name="adj" fmla="val 13134"/>
            </a:avLst>
          </a:prstGeom>
          <a:solidFill>
            <a:srgbClr val="0000FF"/>
          </a:solidFill>
          <a:ln w="9525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7885113" y="4149725"/>
            <a:ext cx="719137" cy="1439863"/>
          </a:xfrm>
          <a:prstGeom prst="star32">
            <a:avLst>
              <a:gd name="adj" fmla="val 11370"/>
            </a:avLst>
          </a:prstGeom>
          <a:solidFill>
            <a:srgbClr val="F0F517"/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0" y="4076700"/>
            <a:ext cx="1258888" cy="1079500"/>
          </a:xfrm>
          <a:prstGeom prst="star32">
            <a:avLst>
              <a:gd name="adj" fmla="val 13134"/>
            </a:avLst>
          </a:prstGeom>
          <a:solidFill>
            <a:srgbClr val="00FF00"/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4427538" y="5516563"/>
            <a:ext cx="1512887" cy="1079500"/>
          </a:xfrm>
          <a:prstGeom prst="star32">
            <a:avLst>
              <a:gd name="adj" fmla="val 13134"/>
            </a:avLst>
          </a:prstGeom>
          <a:solidFill>
            <a:srgbClr val="F0F517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4" name="AutoShape 12"/>
          <p:cNvSpPr>
            <a:spLocks noChangeArrowheads="1"/>
          </p:cNvSpPr>
          <p:nvPr/>
        </p:nvSpPr>
        <p:spPr bwMode="auto">
          <a:xfrm>
            <a:off x="8243888" y="5661025"/>
            <a:ext cx="649287" cy="936625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5" name="AutoShape 13"/>
          <p:cNvSpPr>
            <a:spLocks noChangeArrowheads="1"/>
          </p:cNvSpPr>
          <p:nvPr/>
        </p:nvSpPr>
        <p:spPr bwMode="auto">
          <a:xfrm>
            <a:off x="2843213" y="5661025"/>
            <a:ext cx="649287" cy="936625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6" name="AutoShape 14"/>
          <p:cNvSpPr>
            <a:spLocks noChangeArrowheads="1"/>
          </p:cNvSpPr>
          <p:nvPr/>
        </p:nvSpPr>
        <p:spPr bwMode="auto">
          <a:xfrm>
            <a:off x="539750" y="5589588"/>
            <a:ext cx="649288" cy="936625"/>
          </a:xfrm>
          <a:prstGeom prst="star4">
            <a:avLst>
              <a:gd name="adj" fmla="val 125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7" name="AutoShape 15"/>
          <p:cNvSpPr>
            <a:spLocks noChangeArrowheads="1"/>
          </p:cNvSpPr>
          <p:nvPr/>
        </p:nvSpPr>
        <p:spPr bwMode="auto">
          <a:xfrm>
            <a:off x="7019925" y="5661025"/>
            <a:ext cx="649288" cy="936625"/>
          </a:xfrm>
          <a:prstGeom prst="star4">
            <a:avLst>
              <a:gd name="adj" fmla="val 12500"/>
            </a:avLst>
          </a:prstGeom>
          <a:solidFill>
            <a:srgbClr val="00FF00"/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8" name="AutoShape 16"/>
          <p:cNvSpPr>
            <a:spLocks noChangeArrowheads="1"/>
          </p:cNvSpPr>
          <p:nvPr/>
        </p:nvSpPr>
        <p:spPr bwMode="auto">
          <a:xfrm>
            <a:off x="395288" y="188913"/>
            <a:ext cx="649287" cy="936625"/>
          </a:xfrm>
          <a:prstGeom prst="star4">
            <a:avLst>
              <a:gd name="adj" fmla="val 12500"/>
            </a:avLst>
          </a:prstGeom>
          <a:solidFill>
            <a:srgbClr val="F0F517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9" name="AutoShape 17"/>
          <p:cNvSpPr>
            <a:spLocks noChangeArrowheads="1"/>
          </p:cNvSpPr>
          <p:nvPr/>
        </p:nvSpPr>
        <p:spPr bwMode="auto">
          <a:xfrm>
            <a:off x="7092950" y="260350"/>
            <a:ext cx="649288" cy="936625"/>
          </a:xfrm>
          <a:prstGeom prst="star4">
            <a:avLst>
              <a:gd name="adj" fmla="val 12500"/>
            </a:avLst>
          </a:prstGeom>
          <a:solidFill>
            <a:srgbClr val="00FF00"/>
          </a:solidFill>
          <a:ln w="952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50" name="AutoShape 18"/>
          <p:cNvSpPr>
            <a:spLocks noChangeArrowheads="1"/>
          </p:cNvSpPr>
          <p:nvPr/>
        </p:nvSpPr>
        <p:spPr bwMode="auto">
          <a:xfrm>
            <a:off x="8316913" y="2133600"/>
            <a:ext cx="649287" cy="936625"/>
          </a:xfrm>
          <a:prstGeom prst="star4">
            <a:avLst>
              <a:gd name="adj" fmla="val 12500"/>
            </a:avLst>
          </a:prstGeom>
          <a:solidFill>
            <a:srgbClr val="F0F517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1619250" y="5921375"/>
            <a:ext cx="649288" cy="936625"/>
          </a:xfrm>
          <a:prstGeom prst="star4">
            <a:avLst>
              <a:gd name="adj" fmla="val 12500"/>
            </a:avLst>
          </a:prstGeom>
          <a:solidFill>
            <a:srgbClr val="F0F517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52" name="AutoShape 20"/>
          <p:cNvSpPr>
            <a:spLocks noChangeArrowheads="1"/>
          </p:cNvSpPr>
          <p:nvPr/>
        </p:nvSpPr>
        <p:spPr bwMode="auto">
          <a:xfrm>
            <a:off x="1476375" y="1125538"/>
            <a:ext cx="649288" cy="936625"/>
          </a:xfrm>
          <a:prstGeom prst="star4">
            <a:avLst>
              <a:gd name="adj" fmla="val 125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53" name="AutoShape 21"/>
          <p:cNvSpPr>
            <a:spLocks noChangeArrowheads="1"/>
          </p:cNvSpPr>
          <p:nvPr/>
        </p:nvSpPr>
        <p:spPr bwMode="auto">
          <a:xfrm>
            <a:off x="8494713" y="188913"/>
            <a:ext cx="649287" cy="936625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E-5 -3.81503E-6 C 0.0033 0.0044 0.00834 0.0081 0.01268 0.01064 C 0.0158 0.01249 0.02223 0.0148 0.02223 0.0148 C 0.03056 0.01411 0.04601 0.01041 0.05556 0.0148 C 0.06546 0.01919 0.07188 0.03353 0.08421 0.03399 C 0.11806 0.03538 0.15191 0.03538 0.18577 0.03607 C 0.19862 0.04185 0.18629 0.037 0.21441 0.04023 C 0.22987 0.04208 0.24497 0.04648 0.26042 0.04879 C 0.28664 0.04648 0.3106 0.03769 0.33664 0.03399 C 0.35955 0.04162 0.38369 0.04116 0.40643 0.05087 C 0.4165 0.05018 0.42657 0.04994 0.43664 0.04879 C 0.44497 0.04786 0.45469 0.03885 0.46198 0.03399 C 0.47344 0.02613 0.48403 0.02682 0.49688 0.02544 C 0.50504 0.02705 0.51129 0.02914 0.5191 0.03168 C 0.53073 0.03029 0.54237 0.0296 0.554 0.02752 C 0.5573 0.02682 0.56042 0.02474 0.56355 0.02336 C 0.56511 0.02266 0.56823 0.02127 0.56823 0.02127 C 0.57553 0.01156 0.56719 0.02151 0.57622 0.0148 C 0.57952 0.01226 0.58577 0.00648 0.58577 0.00648 C 0.58681 0.0044 0.58751 0.00185 0.58889 -3.81503E-6 C 0.5908 -0.00254 0.59358 -0.00347 0.59532 -0.00624 C 0.60521 -0.02196 0.58698 -0.00393 0.60157 -0.01688 C 0.60591 -0.02497 0.604 -0.02844 0.61112 -0.03167 C 0.62066 -0.0437 0.60747 -0.02844 0.6191 -0.03792 C 0.62032 -0.03907 0.62101 -0.04115 0.62223 -0.04231 C 0.62709 -0.04624 0.63316 -0.04832 0.6382 -0.05271 C 0.63924 -0.0548 0.63976 -0.05757 0.64132 -0.05919 C 0.64254 -0.06058 0.6448 -0.05965 0.64601 -0.06127 C 0.64914 -0.0652 0.64948 -0.07214 0.65244 -0.07607 C 0.66719 -0.09572 0.65105 -0.06797 0.66355 -0.09086 C 0.66632 -0.10219 0.66876 -0.0948 0.6731 -0.10358 C 0.67431 -0.10612 0.67501 -0.10913 0.67622 -0.1119 C 0.67778 -0.1156 0.67935 -0.11907 0.68108 -0.12254 C 0.68351 -0.12763 0.68751 -0.13156 0.68889 -0.13734 C 0.69167 -0.14867 0.68941 -0.14127 0.69688 -0.1563 C 0.69792 -0.15838 0.70001 -0.16277 0.70001 -0.16277 C 0.70278 -0.17734 0.69948 -0.16601 0.70487 -0.17549 C 0.70712 -0.17942 0.71112 -0.18797 0.71112 -0.18797 C 0.71303 -0.19607 0.7158 -0.20323 0.71754 -0.21133 C 0.71841 -0.21572 0.71823 -0.22081 0.72066 -0.22404 C 0.72327 -0.22751 0.72553 -0.2319 0.72865 -0.23468 C 0.73021 -0.23607 0.73195 -0.23722 0.73334 -0.23884 C 0.74462 -0.25202 0.73681 -0.2474 0.74601 -0.25156 C 0.74705 -0.25295 0.74931 -0.25572 0.74931 -0.25572 " pathEditMode="relative" ptsTypes="fffffffffffffffffffffffffffffffffffffffffffA">
                                      <p:cBhvr>
                                        <p:cTn id="56" dur="5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0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4509E-6 C 0.00938 -0.01318 0.01164 -0.03122 0.01424 -0.04856 C 0.0099 -0.0659 0.01042 -0.0807 0.00955 -0.09919 C 0.00903 -0.12671 0.00938 -0.15422 0.00799 -0.18197 C 0.00764 -0.18775 0.00469 -0.19307 0.00469 -0.19885 C 0.00469 -0.21272 0.00556 -0.22705 0.00799 -0.24093 C 0.0092 -0.24786 0.02223 -0.24948 0.02223 -0.24948 C 0.03039 -0.26544 0.02674 -0.25757 0.03334 -0.2726 C 0.03716 -0.29341 0.03334 -0.2689 0.03334 -0.31075 C 0.03334 -0.3274 0.03611 -0.34497 0.04289 -0.35931 C 0.04618 -0.36648 0.05434 -0.38058 0.06025 -0.38243 C 0.06459 -0.38405 0.07309 -0.38682 0.07309 -0.38682 C 0.07726 -0.3926 0.0816 -0.39468 0.08733 -0.39723 C 0.09358 -0.40578 0.09879 -0.41989 0.10157 -0.43098 C 0.10434 -0.45318 0.10452 -0.47769 0.09532 -0.49688 C 0.09132 -0.51561 0.08924 -0.5348 0.08577 -0.55399 C 0.08716 -0.57064 0.08611 -0.58867 0.09045 -0.60463 C 0.09358 -0.61619 0.09844 -0.61734 0.10313 -0.62567 C 0.11389 -0.64486 0.10556 -0.63283 0.11268 -0.64255 C 0.11736 -0.67422 0.11893 -0.71977 0.10469 -0.74844 C 0.10157 -0.75445 0.09688 -0.75908 0.09358 -0.76509 C 0.08872 -0.77364 0.08768 -0.78243 0.08091 -0.78844 C 0.075 -0.80023 0.07084 -0.81642 0.06198 -0.82451 C 0.05799 -0.83307 0.0533 -0.83931 0.04914 -0.84763 C 0.04566 -0.86127 0.04757 -0.85179 0.04757 -0.87723 " pathEditMode="relative" ptsTypes="ffffffffffffffffffffffffA">
                                      <p:cBhvr>
                                        <p:cTn id="89" dur="5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3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0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1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9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0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023 C -0.00052 -0.00185 -0.00017 -0.00486 -0.00156 -0.00624 C -0.01198 -0.01618 -0.05087 -0.01618 -0.05712 -0.01642 C -0.06389 -0.01942 -0.06962 -0.02428 -0.07621 -0.02705 C -0.08194 -0.03214 -0.08368 -0.03561 -0.09045 -0.03792 C -0.09757 -0.04416 -0.10764 -0.04902 -0.1158 -0.05249 C -0.11996 -0.05757 -0.12326 -0.06081 -0.12864 -0.06312 C -0.13611 -0.07075 -0.14184 -0.07376 -0.15087 -0.07769 C -0.16059 -0.09803 -0.14635 -0.06983 -0.15885 -0.0904 C -0.16111 -0.09434 -0.1651 -0.10312 -0.1651 -0.10312 C -0.17031 -0.12486 -0.16684 -0.14428 -0.16041 -0.16439 C -0.15764 -0.17272 -0.15573 -0.1822 -0.15243 -0.18983 C -0.15191 -0.19191 -0.15017 -0.19237 -0.14913 -0.19399 C -0.14166 -0.2074 -0.13628 -0.22035 -0.13333 -0.23653 C -0.13489 -0.25064 -0.1335 -0.26405 -0.14132 -0.27468 C -0.14184 -0.27723 -0.14392 -0.28902 -0.14444 -0.28925 C -0.14844 -0.29202 -0.15295 -0.29202 -0.15712 -0.29341 C -0.1592 -0.2941 -0.17621 -0.30405 -0.17934 -0.30613 C -0.18611 -0.31098 -0.19201 -0.31746 -0.19844 -0.32301 C -0.20121 -0.32532 -0.20798 -0.32717 -0.20798 -0.32717 C -0.21146 -0.33202 -0.21389 -0.33734 -0.21753 -0.34197 C -0.21857 -0.34474 -0.21927 -0.34798 -0.22066 -0.35052 C -0.22187 -0.35283 -0.2243 -0.35422 -0.22534 -0.35676 C -0.22639 -0.35931 -0.22587 -0.36277 -0.22691 -0.36532 C -0.2276 -0.36717 -0.22934 -0.36786 -0.23021 -0.36948 C -0.23142 -0.37156 -0.23246 -0.37364 -0.23333 -0.37595 C -0.23472 -0.37919 -0.23594 -0.38775 -0.23646 -0.39075 C -0.23507 -0.41827 -0.23663 -0.45225 -0.21753 -0.4689 C -0.21076 -0.48162 -0.21302 -0.48832 -0.21423 -0.50497 C -0.21146 -0.52347 -0.20538 -0.54913 -0.19045 -0.55561 C -0.1868 -0.56994 -0.19201 -0.55306 -0.18246 -0.56832 C -0.18021 -0.57179 -0.17969 -0.57688 -0.17778 -0.58081 C -0.17534 -0.59075 -0.17413 -0.59977 -0.17309 -0.6104 C -0.17378 -0.62405 -0.17534 -0.66705 -0.1842 -0.67815 C -0.19288 -0.71283 -0.23385 -0.71168 -0.25399 -0.71399 C -0.25972 -0.71538 -0.26927 -0.71098 -0.27135 -0.71838 C -0.2743 -0.72925 -0.27743 -0.73387 -0.28576 -0.73734 C -0.29687 -0.74728 -0.29219 -0.74312 -0.3 -0.75006 C -0.30173 -0.75144 -0.30312 -0.75283 -0.30469 -0.75422 C -0.30625 -0.75561 -0.30955 -0.75838 -0.30955 -0.75838 C -0.31319 -0.77295 -0.31041 -0.76786 -0.3158 -0.77549 C -0.31632 -0.77757 -0.31649 -0.78012 -0.31753 -0.78173 C -0.31875 -0.78358 -0.32222 -0.7859 -0.32222 -0.7859 " pathEditMode="relative" ptsTypes="ffffffffffffffffffffffffffffffffffffffffffA">
                                      <p:cBhvr>
                                        <p:cTn id="123" dur="5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9.82659E-7 C -0.00225 -0.01202 -0.00434 -0.02358 -0.00955 -0.03398 C -0.01319 -0.04832 -0.00833 -0.03098 -0.0158 -0.04878 C -0.02048 -0.05988 -0.02604 -0.08601 -0.03489 -0.09318 C -0.05555 -0.10982 -0.06805 -0.11213 -0.09201 -0.11422 C -0.10364 -0.11722 -0.11146 -0.12439 -0.12222 -0.12901 C -0.13611 -0.13502 -0.15069 -0.13896 -0.1651 -0.14173 C -0.17725 -0.13965 -0.18941 -0.13757 -0.20156 -0.13549 C -0.2243 -0.13826 -0.2467 -0.13618 -0.26979 -0.13757 C -0.29045 -0.14104 -0.31128 -0.14081 -0.33177 -0.14381 C -0.34045 -0.14774 -0.34652 -0.15052 -0.35555 -0.15237 C -0.36302 -0.1556 -0.36111 -0.16138 -0.36666 -0.16508 C -0.37743 -0.17225 -0.38802 -0.17202 -0.4 -0.17341 C -0.50729 -0.16786 -0.48385 -0.18196 -0.53333 -0.16069 C -0.53784 -0.15676 -0.53975 -0.15283 -0.546 -0.15861 C -0.54739 -0.15976 -0.546 -0.16439 -0.54757 -0.16508 C -0.5526 -0.16763 -0.55816 -0.16647 -0.56337 -0.16716 C -0.59027 -0.16416 -0.61562 -0.16 -0.64288 -0.15861 C -0.65052 -0.15514 -0.66059 -0.15098 -0.66666 -0.14381 C -0.67482 -0.13433 -0.68159 -0.12092 -0.69201 -0.1163 C -0.69392 -0.10867 -0.69913 -0.09248 -0.70312 -0.0867 C -0.71093 -0.05479 -0.70191 -0.08716 -0.70955 -0.06774 C -0.71232 -0.06057 -0.71232 -0.05364 -0.7158 -0.0467 C -0.72014 -0.02913 -0.7184 -0.03838 -0.72066 -0.01919 C -0.71962 -0.00555 -0.72031 0.0333 -0.71267 0.05064 C -0.70972 0.05711 -0.70555 0.06266 -0.70312 0.0696 C -0.6993 0.08 -0.70173 0.07607 -0.6967 0.08232 C -0.68663 0.10983 -0.66475 0.13388 -0.64288 0.14359 C -0.63402 0.15538 -0.6467 0.14012 -0.63333 0.15006 C -0.63142 0.15145 -0.63038 0.15492 -0.62847 0.1563 C -0.61996 0.16255 -0.62083 0.15815 -0.61423 0.16278 C -0.60503 0.16925 -0.59566 0.17526 -0.58559 0.17966 C -0.57534 0.18867 -0.58767 0.17896 -0.57135 0.1859 C -0.56423 0.18891 -0.55764 0.19307 -0.55069 0.19654 C -0.54479 0.19954 -0.53802 0.19908 -0.53177 0.2007 C -0.50712 0.22174 -0.46788 0.21619 -0.43958 0.21966 C -0.3875 0.22613 -0.33628 0.22891 -0.28402 0.23237 C -0.23541 0.23885 -0.18837 0.24208 -0.13958 0.23029 C -0.12968 0.22798 -0.12361 0.2185 -0.11423 0.2155 C -0.11093 0.2111 -0.10642 0.20925 -0.10312 0.20486 C -0.10191 0.20324 -0.1026 0.20024 -0.10156 0.19862 C -0.09861 0.19399 -0.09357 0.19237 -0.09045 0.18798 C -0.08906 0.18613 -0.08871 0.18336 -0.08732 0.18174 C -0.08038 0.17411 -0.06996 0.16902 -0.0618 0.16486 C -0.05625 0.15723 -0.05208 0.15469 -0.04444 0.15214 C -0.03958 0.14775 -0.03402 0.14498 -0.03003 0.13943 C -0.02187 0.12833 -0.01614 0.12208 -0.00625 0.11399 C -0.00521 0.11191 -0.00434 0.1096 -0.00312 0.10775 C -0.00173 0.10544 0.00035 0.10382 0.00157 0.10128 C 0.00677 0.09087 0.0092 0.07607 0.01598 0.06752 C 0.02153 0.04486 0.01962 0.01989 0.02552 -0.00231 C 0.029 -0.0356 0.02552 0.00532 0.02552 -0.04439 C 0.02552 -0.04647 0.02709 -0.03815 0.02709 -0.03815 " pathEditMode="relative" ptsTypes="ffffffffffffffffffffffffffffffffffffffffffffffffffffA">
                                      <p:cBhvr>
                                        <p:cTn id="125" dur="5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19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6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7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4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5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6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2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3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4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2.71676E-6 C 0.01164 0.00578 0.00816 -0.00185 0.0158 -0.01249 C 0.02205 -0.02127 0.02796 -0.0363 0.03646 -0.04 C 0.04428 -0.0511 0.04549 -0.04832 0.05869 -0.04647 C 0.06598 -0.04324 0.07153 -0.03838 0.07935 -0.03584 C 0.08143 -0.03376 0.08334 -0.03145 0.0856 -0.0296 C 0.08716 -0.02844 0.08907 -0.02867 0.09046 -0.02728 C 0.10191 -0.01711 0.08889 -0.02382 0.10001 -0.01896 C 0.11823 2.71676E-6 0.09688 -0.02081 0.11112 -0.01041 C 0.12796 0.00162 0.11459 -0.00486 0.12535 2.71676E-6 C 0.14341 -0.00578 0.12275 2.71676E-6 0.16337 2.71676E-6 C 0.18594 2.71676E-6 0.20921 -0.00647 0.23178 -0.00832 C 0.23421 -0.00879 0.24723 -0.01087 0.2507 -0.01249 C 0.25521 -0.0148 0.26094 -0.02058 0.26511 -0.02312 C 0.27153 -0.02728 0.27917 -0.02752 0.2856 -0.03168 C 0.28837 -0.03353 0.29063 -0.03653 0.29358 -0.03792 C 0.29931 -0.04093 0.3066 -0.04162 0.31268 -0.04439 C 0.32032 -0.04786 0.32744 -0.05295 0.3349 -0.05688 C 0.34011 -0.05619 0.34566 -0.05665 0.3507 -0.0548 C 0.3533 -0.0541 0.35469 -0.04971 0.35712 -0.04879 C 0.3606 -0.04694 0.36459 -0.04717 0.36823 -0.04647 C 0.37622 -0.04301 0.38299 -0.04162 0.39046 -0.03584 C 0.40035 -0.02798 0.40799 -0.01318 0.41893 -0.00832 C 0.42466 -0.00093 0.43039 0.00393 0.43803 0.00647 C 0.44584 0.01225 0.45053 0.01873 0.45869 0.02127 C 0.46841 0.02844 0.48091 0.03514 0.49202 0.03815 C 0.49931 0.04023 0.51424 0.04231 0.51424 0.04231 C 0.52639 0.04786 0.53316 0.04879 0.54601 0.0467 C 0.55278 0.04347 0.55799 0.03907 0.56511 0.03607 C 0.56667 0.03538 0.5698 0.03399 0.5698 0.03399 C 0.57691 0.02751 0.5823 0.02266 0.59046 0.01919 C 0.59497 0.01295 0.60035 0.01156 0.60626 0.00832 C 0.6158 0.00393 0.6231 -0.00185 0.63334 -0.00416 C 0.64254 -0.00832 0.63525 -0.00509 0.6507 -0.01041 C 0.65487 -0.01179 0.66337 -0.0148 0.66337 -0.0148 C 0.67709 -0.01133 0.69115 -0.00879 0.70469 -0.00416 C 0.71285 0.00116 0.72136 0.00763 0.73004 0.01064 C 0.74497 0.02543 0.73768 0.02196 0.7507 0.02543 C 0.76928 0.02358 0.78646 0.0178 0.80469 0.0148 C 0.8106 0.0074 0.81459 0.00624 0.82223 0.00231 C 0.82622 -0.00347 0.8283 -0.00809 0.83334 -0.01249 C 0.83733 -0.0215 0.83872 -0.02821 0.84115 -0.03792 C 0.84428 -0.09873 0.84063 -0.04717 0.84601 -0.09503 C 0.8474 -0.10798 0.84757 -0.12948 0.85226 -0.1415 C 0.85365 -0.14497 0.8566 -0.14705 0.85869 -0.15006 C 0.86251 -0.16509 0.87188 -0.16832 0.88247 -0.1711 C 0.8856 -0.17387 0.88889 -0.17711 0.89202 -0.17965 C 0.89376 -0.18127 0.89619 -0.19954 0.89671 -0.20278 C 0.89619 -0.2141 0.89653 -0.22543 0.89514 -0.23676 C 0.8948 -0.23954 0.89271 -0.24069 0.89202 -0.24301 C 0.89046 -0.24856 0.88994 -0.25434 0.88889 -0.25988 C 0.88664 -0.27237 0.88629 -0.28486 0.88091 -0.29595 C 0.87778 -0.32555 0.88351 -0.34058 0.89844 -0.35931 C 0.90244 -0.38104 0.89601 -0.40254 0.89046 -0.42266 C 0.88403 -0.48301 0.89167 -0.42798 0.88247 -0.46913 C 0.87917 -0.48439 0.87917 -0.49896 0.87448 -0.51353 C 0.87171 -0.5526 0.86389 -0.55422 0.88247 -0.57064 C 0.88507 -0.58127 0.88924 -0.58798 0.89202 -0.59815 C 0.89619 -0.61364 0.89046 -0.60046 0.89671 -0.61295 C 0.89237 -0.64254 0.88542 -0.67168 0.88247 -0.70173 C 0.88056 -0.72231 0.88299 -0.74335 0.87136 -0.75884 C 0.86858 -0.76994 0.86754 -0.7815 0.86511 -0.7926 C 0.86164 -0.80879 0.85712 -0.82497 0.854 -0.84116 C 0.85261 -0.86936 0.854 -0.89341 0.854 -0.92162 " pathEditMode="relative" ptsTypes="fffffffffffffffffffffffffffffffffffffffffffffffffffffffffffffffA">
                                      <p:cBhvr>
                                        <p:cTn id="167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19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9" dur="5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7341E-7 C -0.00174 -0.02405 -0.00469 -0.05087 -0.01111 -0.07399 C -0.01372 -0.09595 -0.01493 -0.11815 -0.01893 -0.13965 C -0.01806 -0.17133 -0.01997 -0.20763 -0.00469 -0.23468 C -0.00261 -0.2437 0.00277 -0.25387 0.00798 -0.26012 C 0.01076 -0.26358 0.01753 -0.26867 0.01753 -0.26867 C 0.03316 -0.29988 0.05625 -0.29919 0.08264 -0.30243 C 0.09062 -0.3052 0.09705 -0.31029 0.10486 -0.31306 C 0.11024 -0.31792 0.11232 -0.31954 0.11441 -0.32786 C 0.11319 -0.33965 0.11284 -0.34936 0.10798 -0.35954 C 0.10607 -0.37272 0.1033 -0.38497 0.1 -0.39746 C 0.09843 -0.4037 0.0967 -0.41665 0.09375 -0.42289 C 0.09114 -0.42844 0.08802 -0.43376 0.08576 -0.43977 C 0.08298 -0.4474 0.08229 -0.45503 0.07777 -0.46104 C 0.07604 -0.46798 0.07482 -0.47514 0.07309 -0.48208 C 0.0743 -0.49087 0.07448 -0.50428 0.08107 -0.5096 C 0.0842 -0.51191 0.08732 -0.51422 0.09062 -0.51584 C 0.09479 -0.51792 0.1033 -0.52023 0.1033 -0.52023 C 0.11302 -0.52902 0.12899 -0.52855 0.13975 -0.53064 C 0.16267 -0.53503 0.1835 -0.55098 0.20642 -0.55607 C 0.21892 -0.56717 0.20225 -0.55353 0.21753 -0.56231 C 0.21927 -0.56324 0.22048 -0.56555 0.22205 -0.56671 C 0.22378 -0.56763 0.22534 -0.56809 0.22708 -0.56879 C 0.23437 -0.57526 0.24548 -0.58081 0.25382 -0.58358 C 0.26458 -0.5926 0.27986 -0.59006 0.29218 -0.59191 C 0.3177 -0.58913 0.34253 -0.5859 0.3684 -0.58358 C 0.37639 -0.58289 0.39201 -0.5815 0.39201 -0.5815 C 0.41475 -0.5822 0.45607 -0.5859 0.48246 -0.5815 C 0.49722 -0.57919 0.51198 -0.57249 0.52691 -0.57087 C 0.54722 -0.56855 0.56718 -0.56763 0.58732 -0.56462 C 0.6085 -0.55491 0.62934 -0.55723 0.65243 -0.55607 C 0.66527 -0.55422 0.67257 -0.55353 0.68576 -0.54983 C 0.69114 -0.54844 0.70173 -0.54543 0.70173 -0.54543 C 0.70382 -0.54405 0.70573 -0.54243 0.70798 -0.54127 C 0.71267 -0.53896 0.72222 -0.53503 0.72222 -0.53503 C 0.72534 -0.53225 0.7283 -0.52855 0.73177 -0.52647 C 0.73628 -0.5237 0.74618 -0.52023 0.74618 -0.52023 C 0.75486 -0.50844 0.76093 -0.49503 0.7684 -0.48208 C 0.77152 -0.46936 0.77569 -0.45595 0.7842 -0.44832 C 0.79201 -0.42682 0.78298 -0.44902 0.79062 -0.43561 C 0.79461 -0.42867 0.80173 -0.41434 0.80173 -0.41434 C 0.80468 -0.40231 0.80798 -0.39353 0.81284 -0.38266 C 0.81475 -0.36717 0.81979 -0.34682 0.82395 -0.33202 C 0.82552 -0.30775 0.8283 -0.28624 0.83177 -0.2622 C 0.83437 -0.24416 0.83472 -0.22428 0.83975 -0.20717 C 0.84948 -0.12902 0.8375 -0.04832 0.83177 0.0296 C 0.82934 0.0615 0.83003 0.09457 0.82066 0.12462 C 0.81875 0.13803 0.81423 0.14751 0.81111 0.16046 C 0.81007 0.16462 0.80885 0.16879 0.80798 0.17318 C 0.80746 0.17595 0.80764 0.17919 0.80642 0.18173 C 0.80538 0.18382 0.8033 0.18451 0.80173 0.1859 C 0.80017 0.19214 0.80034 0.2 0.79687 0.20486 C 0.79184 0.21179 0.78993 0.21873 0.78576 0.22613 C 0.77621 0.24277 0.76093 0.25387 0.74774 0.26405 C 0.74375 0.26705 0.73784 0.27306 0.73333 0.27468 C 0.72916 0.27607 0.72482 0.27607 0.72066 0.27676 C 0.70711 0.28948 0.67951 0.28624 0.6651 0.2874 C 0.62066 0.28416 0.57621 0.27931 0.53177 0.27676 C 0.49635 0.27792 0.46354 0.28046 0.42864 0.28324 C 0.39288 0.28994 0.39635 0.28902 0.34618 0.28532 C 0.32847 0.28208 0.3118 0.27838 0.29375 0.27676 C 0.28333 0.27445 0.27586 0.27029 0.2651 0.26844 C 0.2493 0.26289 0.25677 0.26497 0.2427 0.26197 C 0.24062 0.26058 0.23854 0.25942 0.23645 0.2578 C 0.23524 0.25665 0.23472 0.25457 0.23316 0.25364 C 0.22621 0.24809 0.2118 0.2437 0.20312 0.24092 C 0.19705 0.23306 0.2026 0.23861 0.19062 0.23445 C 0.17569 0.22936 0.16111 0.22127 0.14618 0.21757 C 0.14236 0.21665 0.13576 0.21503 0.13177 0.21341 C 0.12847 0.21225 0.12222 0.20925 0.12222 0.20925 C 0.11527 0.20277 0.10816 0.20046 0.1 0.19861 C 0.09375 0.19723 0.08107 0.19445 0.08107 0.19445 C 0.07951 0.19237 0.0783 0.18936 0.07621 0.18798 C 0.07326 0.1859 0.06666 0.18382 0.06666 0.18382 C 0.05902 0.17688 0.05173 0.16994 0.04444 0.16277 C 0.04149 0.15977 0.03507 0.15422 0.03507 0.15422 C 0.02569 0.13642 0.03836 0.15884 0.02708 0.14358 C 0.02152 0.13595 0.01614 0.12671 0.01111 0.11838 C 0.00764 0.1126 0.00711 0.10659 0.0033 0.10127 C 0.00277 0.09711 0.00295 0.09272 0.00173 0.08879 C 0.00121 0.08694 -0.0007 0.08601 -0.00157 0.08439 C -0.00382 0.08023 -0.0066 0.07653 -0.00782 0.07168 C -0.0099 0.06358 -0.00816 0.06705 -0.01268 0.06127 C -0.0132 0.05942 -0.01511 0.04208 -0.01893 0.04208 " pathEditMode="relative" ptsTypes="fffffffffffffffffffffffffffffffffffffffffffffffffffffffffffffffffffffffffffffffffffA">
                                      <p:cBhvr>
                                        <p:cTn id="173" dur="5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19" presetClass="exit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06936E-6 C -0.00365 0.01434 -0.01077 0.0222 -0.02222 0.02521 C -0.03021 0.02729 -0.04601 0.03168 -0.04601 0.03168 C -0.13993 0.0303 -0.23299 0.0296 -0.32691 0.03376 C -0.36024 0.03145 -0.39358 0.03099 -0.42691 0.02752 C -0.44375 0.02405 -0.46077 0.02405 -0.47778 0.02105 C -0.49688 0.01758 -0.5158 0.0118 -0.5349 0.00833 C -0.53646 0.00764 -0.5382 0.00741 -0.53959 0.00625 C -0.54097 0.00532 -0.54149 0.00301 -0.54288 0.00209 C -0.54983 -0.00254 -0.56077 -0.00485 -0.56823 -0.00647 C -0.57761 -0.01387 -0.58768 -0.01572 -0.59688 -0.02335 C -0.60452 -0.02959 -0.6092 -0.03653 -0.61736 -0.04022 C -0.61979 -0.04369 -0.62292 -0.04554 -0.62535 -0.04878 C -0.62674 -0.05086 -0.62726 -0.05317 -0.62847 -0.05525 C -0.62952 -0.05687 -0.63073 -0.0578 -0.63177 -0.05942 C -0.63351 -0.06635 -0.63472 -0.07329 -0.63646 -0.08069 C -0.63594 -0.09733 -0.63577 -0.11421 -0.6349 -0.13109 C -0.63351 -0.15722 -0.61111 -0.17757 -0.59358 -0.18404 C -0.58229 -0.1882 -0.57014 -0.18866 -0.55868 -0.19236 C -0.42986 -0.19144 -0.29827 -0.20161 -0.16979 -0.17757 C -0.14514 -0.17294 -0.11597 -0.17294 -0.09202 -0.16277 C -0.08455 -0.15283 -0.07674 -0.14843 -0.06667 -0.14589 C -0.05035 -0.13525 -0.03733 -0.12046 -0.02222 -0.10797 C -0.01528 -0.10219 -0.00729 -0.09849 -0.00156 -0.09086 C 0.0026 -0.08554 0.01007 -0.07745 0.01267 -0.07005 C 0.01406 -0.06589 0.01597 -0.05733 0.01597 -0.05733 C 0.01354 -0.03005 0.0118 -0.02057 -0.00156 -0.00207 C -0.00365 0.00602 -0.00434 0.00579 4.72222E-6 6.06936E-6 Z " pathEditMode="relative" ptsTypes="ffffffffffffffffffffffffffff">
                                      <p:cBhvr>
                                        <p:cTn id="179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19" presetClass="exit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50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9" presetClass="exit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5" dur="50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9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50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0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5.89595E-6 C -0.00174 -0.00764 -0.00191 -0.01642 -0.00486 -0.02336 C -0.00677 -0.02775 -0.01111 -0.03608 -0.01111 -0.03608 C -0.01319 -0.05504 -0.0151 -0.074 -0.01753 -0.09296 C -0.01667 -0.12324 -0.01979 -0.15885 -0.00156 -0.18174 C 0.00104 -0.19261 0.00347 -0.19931 0.00469 -0.21134 C 0.00417 -0.22336 0.00451 -0.23561 0.00313 -0.24741 C 0.00278 -0.24972 -0.00278 -0.26637 -0.00486 -0.27053 C -0.00833 -0.27723 -0.01354 -0.28972 -0.01753 -0.29596 C -0.02917 -0.314 -0.07083 -0.30845 -0.07778 -0.30868 C -0.12552 -0.32116 -0.17517 -0.31908 -0.22378 -0.32139 C -0.31215 -0.31168 -0.39705 -0.32787 -0.4842 -0.33827 C -0.5316 -0.35215 -0.58472 -0.34475 -0.63333 -0.34683 C -0.66302 -0.34613 -0.69253 -0.34452 -0.72222 -0.34452 C -0.73437 -0.34452 -0.74653 -0.34544 -0.75868 -0.34683 C -0.7651 -0.34752 -0.77778 -0.35099 -0.77778 -0.35099 C -0.7868 -0.34706 -0.79601 -0.35145 -0.80503 -0.35515 C -0.81371 -0.36301 -0.82083 -0.36625 -0.82708 -0.3785 C -0.83194 -0.39793 -0.82361 -0.36694 -0.83333 -0.3933 C -0.83472 -0.39723 -0.83646 -0.40602 -0.83646 -0.40602 C -0.83854 -0.42567 -0.8434 -0.44371 -0.85087 -0.46082 C -0.85243 -0.46382 -0.85469 -0.47284 -0.85712 -0.47561 C -0.86007 -0.47908 -0.86684 -0.48417 -0.86684 -0.48417 C -0.87031 -0.49134 -0.87465 -0.49943 -0.8809 -0.50313 C -0.88403 -0.50498 -0.89045 -0.50729 -0.89045 -0.50729 C -0.89444 -0.51261 -0.89826 -0.51561 -0.90156 -0.52209 C -0.90347 -0.52995 -0.90555 -0.53712 -0.90642 -0.54544 C -0.90712 -0.55122 -0.90712 -0.56232 -0.90955 -0.56879 C -0.91406 -0.58082 -0.91979 -0.59353 -0.92535 -0.60463 C -0.91996 -0.62637 -0.93333 -0.64833 -0.93333 -0.67007 " pathEditMode="relative" ptsTypes="fffffffffffffffffffffffffffffA">
                                      <p:cBhvr>
                                        <p:cTn id="193" dur="3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81503E-6 C -0.00503 0.00994 -0.01163 0.01341 -0.01909 0.01896 C -0.02204 0.02127 -0.02395 0.02543 -0.02708 0.02751 C -0.03732 0.03445 -0.04757 0.03445 -0.05868 0.03584 C -0.09062 0.03422 -0.12222 0.03144 -0.15399 0.02959 C -0.16788 0.02659 -0.18125 0.0215 -0.19531 0.01896 C -0.2085 0.01179 -0.21736 0.01318 -0.23177 0.01479 C -0.23836 0.01803 -0.24444 0.02034 -0.25086 0.02312 C -0.2592 0.03098 -0.27274 0.03584 -0.28263 0.03792 C -0.29635 0.04393 -0.28298 0.03884 -0.31423 0.03792 C -0.34757 0.03676 -0.3809 0.03653 -0.41441 0.03584 C -0.42656 0.0326 -0.43593 0.03098 -0.4493 0.02959 C -0.46093 0.02451 -0.4677 0.01133 -0.47934 0.00624 C -0.48507 -0.00116 -0.49548 -0.00925 -0.50312 -0.01272 C -0.50416 -0.01688 -0.50538 -0.02127 -0.50642 -0.02544 C -0.50763 -0.03029 -0.51267 -0.03815 -0.51267 -0.03815 C -0.51423 -0.04694 -0.51753 -0.05249 -0.51909 -0.06127 C -0.51336 -0.09318 -0.50382 -0.10382 -0.48263 -0.1163 C -0.47413 -0.12116 -0.47239 -0.12023 -0.46354 -0.12278 C -0.45937 -0.12393 -0.45086 -0.12694 -0.45086 -0.12694 C -0.43871 -0.13734 -0.45468 -0.12463 -0.43819 -0.13318 C -0.43628 -0.13411 -0.43507 -0.13642 -0.43333 -0.13758 C -0.4276 -0.14127 -0.42482 -0.14197 -0.41909 -0.14382 C -0.41475 -0.14775 -0.40833 -0.15237 -0.40486 -0.15862 C -0.39947 -0.16902 -0.39531 -0.18336 -0.3875 -0.19029 C -0.38593 -0.20185 -0.38437 -0.21018 -0.37934 -0.21989 C -0.37743 -0.23515 -0.37517 -0.26567 -0.3842 -0.277 C -0.38611 -0.28232 -0.3868 -0.28856 -0.38888 -0.29388 C -0.39079 -0.2985 -0.39357 -0.3022 -0.39531 -0.30659 C -0.4026 -0.32393 -0.40104 -0.33133 -0.41597 -0.33619 C -0.42482 -0.34405 -0.4342 -0.34659 -0.44444 -0.3489 C -0.45191 -0.35468 -0.45989 -0.36 -0.46822 -0.3637 C -0.48211 -0.38127 -0.49895 -0.38867 -0.51111 -0.41018 C -0.51423 -0.41573 -0.52066 -0.42705 -0.52066 -0.42705 C -0.52187 -0.43214 -0.52413 -0.43677 -0.52534 -0.44185 C -0.52621 -0.44601 -0.52638 -0.45041 -0.52708 -0.45457 C -0.52743 -0.45665 -0.52812 -0.45873 -0.52864 -0.46081 C -0.52569 -0.49411 -0.52656 -0.53133 -0.49687 -0.53919 C -0.49531 -0.54058 -0.4934 -0.54151 -0.49201 -0.54336 C -0.49062 -0.54521 -0.49045 -0.54844 -0.48888 -0.5496 C -0.48211 -0.55468 -0.47152 -0.55746 -0.46354 -0.56023 C -0.45555 -0.57665 -0.46579 -0.55746 -0.45555 -0.57087 C -0.45225 -0.57503 -0.45034 -0.58081 -0.44757 -0.58567 C -0.44409 -0.59954 -0.44288 -0.61503 -0.43819 -0.62798 C -0.44201 -0.6585 -0.44114 -0.66636 -0.46041 -0.68278 C -0.46527 -0.69272 -0.47222 -0.69226 -0.4809 -0.69549 C -0.48767 -0.70451 -0.49635 -0.70521 -0.50312 -0.71468 C -0.50486 -0.7274 -0.5052 -0.73156 -0.5 -0.74197 C -0.49461 -0.76393 -0.48211 -0.76925 -0.46666 -0.77596 C -0.46093 -0.78104 -0.45416 -0.78567 -0.44757 -0.78867 C -0.42951 -0.78682 -0.41527 -0.78544 -0.39843 -0.77804 C -0.37118 -0.77919 -0.35902 -0.7681 -0.34444 -0.78867 C -0.34149 -0.80047 -0.34253 -0.81318 -0.33975 -0.82451 C -0.3368 -0.83723 -0.32604 -0.84463 -0.31753 -0.84786 C -0.31215 -0.8548 -0.30763 -0.85457 -0.3 -0.85619 C -0.28819 -0.8548 -0.28229 -0.85341 -0.27152 -0.84995 C -0.25989 -0.83815 -0.27083 -0.84717 -0.25243 -0.83931 C -0.24947 -0.83792 -0.24618 -0.83653 -0.24288 -0.83515 C -0.24132 -0.83445 -0.23836 -0.83307 -0.23836 -0.83307 C -0.21458 -0.81179 -0.18888 -0.83284 -0.16979 -0.84995 C -0.16267 -0.85642 -0.1526 -0.86127 -0.14444 -0.86474 C -0.12031 -0.86336 -0.11579 -0.86682 -0.1 -0.86035 C -0.09531 -0.85827 -0.09045 -0.85619 -0.08576 -0.85411 C -0.08263 -0.85272 -0.07638 -0.84995 -0.07638 -0.84995 C -0.06996 -0.84416 -0.07135 -0.8444 -0.06197 -0.84139 C -0.05798 -0.84 -0.0493 -0.83723 -0.0493 -0.83723 C -0.03802 -0.83885 -0.02847 -0.84185 -0.01753 -0.84555 C -0.00625 -0.85341 0.00782 -0.85966 0.02066 -0.86266 C 0.04948 -0.86081 0.05191 -0.86127 0.07275 -0.85203 C 0.08594 -0.83468 0.10938 -0.82821 0.12691 -0.82243 C 0.13282 -0.82312 0.13872 -0.82289 0.14428 -0.82451 C 0.14636 -0.82497 0.1474 -0.82752 0.14914 -0.82867 C 0.15382 -0.83168 0.16303 -0.83237 0.16667 -0.83307 C 0.18438 -0.83029 0.2 -0.82567 0.21737 -0.82243 C 0.23056 -0.81549 0.24428 -0.81596 0.25712 -0.80763 C 0.26233 -0.80023 0.26459 -0.79168 0.2698 -0.78428 C 0.27032 -0.7822 0.27014 -0.77966 0.27136 -0.77804 C 0.27257 -0.77642 0.27466 -0.77688 0.27622 -0.77596 C 0.28212 -0.77249 0.2875 -0.77018 0.29358 -0.7674 C 0.29618 -0.7681 0.29896 -0.77041 0.30157 -0.76948 C 0.30834 -0.76671 0.32066 -0.75677 0.32066 -0.75677 C 0.32726 -0.74359 0.3191 -0.757 0.33334 -0.74636 C 0.33559 -0.74474 0.34167 -0.73364 0.34289 -0.73156 C 0.34931 -0.70497 0.34375 -0.69249 0.33021 -0.67445 C 0.32118 -0.64093 0.29792 -0.65226 0.27292 -0.6511 C 0.2533 -0.64786 0.26684 -0.65064 0.24601 -0.64486 C 0.2408 -0.64347 0.23021 -0.6407 0.23021 -0.6407 C 0.22257 -0.63653 0.21598 -0.63422 0.20799 -0.63214 C 0.20105 -0.62312 0.19323 -0.62127 0.18403 -0.61734 C 0.1724 -0.61226 0.16094 -0.60486 0.14914 -0.60047 C 0.14341 -0.59838 0.1375 -0.59792 0.1316 -0.5963 C 0.13004 -0.59584 0.12848 -0.59468 0.12691 -0.59399 C 0.0908 -0.597 0.05504 -0.60833 0.0191 -0.6111 C -0.02482 -0.61457 -0.06892 -0.61526 -0.11267 -0.61942 C -0.12812 -0.62266 -0.14166 -0.63492 -0.15711 -0.63838 C -0.20902 -0.63607 -0.25798 -0.63815 -0.30798 -0.62359 C -0.31979 -0.61573 -0.33316 -0.61596 -0.346 -0.61318 C -0.36649 -0.61526 -0.38645 -0.61596 -0.40642 -0.60879 C -0.41163 -0.59862 -0.41927 -0.60023 -0.42708 -0.5963 C -0.44305 -0.58821 -0.45642 -0.57203 -0.47309 -0.56671 C -0.47604 -0.55445 -0.47812 -0.56208 -0.4842 -0.55399 C -0.48663 -0.55075 -0.48854 -0.54705 -0.49045 -0.54336 C -0.49618 -0.53179 -0.49201 -0.53526 -0.49687 -0.52 C -0.49861 -0.51468 -0.50104 -0.51006 -0.50312 -0.50521 C -0.50625 -0.48324 -0.50989 -0.45758 -0.5 -0.43769 C -0.49583 -0.42058 -0.4875 -0.40717 -0.47934 -0.3933 C -0.47361 -0.36208 -0.44757 -0.34243 -0.42534 -0.33827 C -0.42152 -0.33665 -0.41805 -0.33341 -0.41441 -0.33203 C -0.4052 -0.32902 -0.39513 -0.32902 -0.38576 -0.32555 C -0.37552 -0.32162 -0.36579 -0.31468 -0.35555 -0.31075 C -0.33993 -0.30497 -0.32395 -0.3022 -0.30798 -0.29804 C -0.26909 -0.30867 -0.32031 -0.29573 -0.26684 -0.30451 C -0.25711 -0.30613 -0.24878 -0.31168 -0.23993 -0.31515 C -0.21632 -0.31284 -0.19809 -0.31075 -0.17621 -0.30659 C -0.16215 -0.29919 -0.14774 -0.29341 -0.13333 -0.28763 C -0.12656 -0.28486 -0.11961 -0.27815 -0.11267 -0.277 C -0.10208 -0.27538 -0.09149 -0.27422 -0.0809 -0.27284 C -0.06163 -0.27792 -0.04201 -0.28116 -0.02222 -0.28324 C -0.00625 -0.29156 -0.01406 -0.28879 0.00157 -0.29179 C 0.04948 -0.29064 0.0941 -0.2874 0.14115 -0.28116 C 0.14966 -0.27838 0.15799 -0.27168 0.16667 -0.27075 C 0.18559 -0.26867 0.20469 -0.26798 0.22379 -0.26636 C 0.22639 -0.26497 0.229 -0.26312 0.23178 -0.2622 C 0.23594 -0.26104 0.24046 -0.26174 0.24445 -0.26012 C 0.25278 -0.25665 0.26059 -0.2511 0.26823 -0.24532 C 0.28473 -0.2326 0.29983 -0.2148 0.3158 -0.20093 C 0.32813 -0.19029 0.33282 -0.18682 0.34289 -0.17341 C 0.34549 -0.16995 0.34705 -0.16486 0.34914 -0.1607 C 0.35018 -0.15862 0.35243 -0.15445 0.35243 -0.15445 C 0.35782 -0.12578 0.3566 -0.1385 0.354 -0.09526 C 0.35087 -0.04301 0.30816 -0.02474 0.27466 -0.02336 C 0.24445 -0.0222 0.21424 -0.02197 0.18403 -0.02127 C 0.14271 -0.0185 0.16407 -0.01827 0.12848 -0.02127 C 0.11094 -0.02266 0.07622 -0.02544 0.07622 -0.02544 C 0.04306 -0.03168 0.01146 -0.03815 -0.02222 -0.03815 " pathEditMode="relative" ptsTypes="ffffffffffffffffffffffffffffffffffffffffffffffffffffffffffffffffffffffffffffffffffffffffffffffffffffffffffffffffffffffffffffffffffffffA">
                                      <p:cBhvr>
                                        <p:cTn id="195" dur="5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5.14451E-6 C 0.01684 0.00716 0.03542 -0.00047 0.05243 -0.00417 C 0.05972 -0.00926 0.06684 -0.00949 0.07465 -0.01272 C 0.08767 -0.01134 0.09254 -0.01203 0.10313 -0.00856 C 0.11042 -0.00625 0.11649 -0.0007 0.12379 0.00207 C 0.13351 0.00577 0.14288 0.00855 0.15243 0.01271 C 0.16806 0.01132 0.18281 0.00855 0.19844 0.00624 C 0.24028 -0.00764 0.29583 0.00392 0.34132 0.00207 C 0.38281 0.00762 0.42361 0.00462 0.4651 0.00207 C 0.51215 -0.01018 0.5783 -0.0007 0.61597 -5.14451E-6 C 0.62344 0.00138 0.63108 0.00093 0.63819 0.00415 C 0.63993 0.00485 0.65087 0.01017 0.65399 0.01063 C 0.65972 0.01178 0.66563 0.01178 0.67153 0.01271 C 0.67517 0.01317 0.67899 0.0141 0.68264 0.01479 C 0.68854 0.01872 0.69358 0.02103 0.7 0.02311 C 0.71684 0.03814 0.70868 0.03467 0.72379 0.03791 C 0.72743 0.03999 0.73125 0.04207 0.7349 0.04439 C 0.73767 0.04624 0.7401 0.04901 0.74288 0.05063 C 0.75313 0.05687 0.7526 0.05363 0.76354 0.05918 C 0.77257 0.06381 0.77639 0.06936 0.78576 0.0719 C 0.7941 0.08022 0.80399 0.083 0.81267 0.09086 C 0.81615 0.09733 0.81754 0.10543 0.82066 0.1119 C 0.82656 0.12392 0.82413 0.11283 0.82865 0.12462 C 0.83733 0.14751 0.84462 0.17225 0.85087 0.19652 C 0.85521 0.23121 0.86146 0.26543 0.8651 0.30011 C 0.86441 0.34311 0.86997 0.38288 0.85556 0.42057 C 0.85278 0.4356 0.84618 0.45202 0.83976 0.46496 C 0.83872 0.46704 0.83767 0.46936 0.83646 0.47144 C 0.8349 0.47421 0.83177 0.47976 0.83177 0.47976 C 0.82795 0.5008 0.83368 0.47953 0.82535 0.4904 C 0.82413 0.49202 0.82483 0.49479 0.82379 0.49664 C 0.82153 0.50057 0.81858 0.50381 0.81597 0.50728 C 0.81424 0.50959 0.81163 0.50982 0.80955 0.51144 C 0.79236 0.52577 0.77222 0.53248 0.75243 0.53895 C 0.74531 0.54126 0.73872 0.5445 0.73177 0.54751 C 0.72865 0.54889 0.72222 0.55167 0.72222 0.55167 C 0.71111 0.56161 0.70087 0.56046 0.68733 0.5623 C 0.67882 0.56346 0.66198 0.56647 0.66198 0.56647 C 0.65521 0.57202 0.65069 0.57525 0.64288 0.5771 C 0.63646 0.57872 0.62379 0.58126 0.62379 0.58126 C 0.61528 0.58889 0.6224 0.58381 0.60799 0.58774 C 0.59097 0.59259 0.57569 0.59652 0.55868 0.60022 C 0.50243 0.62658 0.43611 0.60184 0.37622 0.59814 C 0.36545 0.59583 0.35521 0.5919 0.34444 0.58982 C 0.33785 0.58381 0.33281 0.57826 0.32535 0.57502 C 0.31615 0.56647 0.32569 0.5741 0.31424 0.56855 C 0.30451 0.56369 0.31146 0.56554 0.30313 0.56022 C 0.2941 0.55421 0.28281 0.55398 0.27309 0.54959 C 0.26424 0.53826 0.24965 0.53988 0.23819 0.53687 C 0.22222 0.53271 0.20816 0.52462 0.19201 0.52207 C 0.1809 0.51837 0.16736 0.51398 0.15712 0.50728 C 0.15156 0.50358 0.14722 0.49641 0.14132 0.49456 C 0.11181 0.48485 0.08247 0.47953 0.05243 0.4756 C 0.00556 0.47791 0.01354 0.46543 -0.00469 0.50311 C -0.00833 0.52184 -0.01007 0.52462 -0.00312 0.54335 C 0.00191 0.55676 -0.00226 0.55768 0.00799 0.56439 C 0.01146 0.57132 0.01389 0.57456 0.0191 0.57918 C 0.025 0.60254 0.05729 0.61965 0.07309 0.62566 C 0.08316 0.63976 0.09497 0.63722 0.10955 0.63837 C 0.14358 0.64092 0.1559 0.64092 0.19375 0.64254 C 0.25399 0.63745 0.22656 0.6393 0.27622 0.63629 C 0.2974 0.62843 0.28767 0.63098 0.30486 0.62774 C 0.31441 0.6215 0.32292 0.61525 0.33333 0.61294 C 0.34601 0.603 0.33802 0.60762 0.35712 0.60254 C 0.3625 0.60115 0.37309 0.59814 0.37309 0.59814 C 0.48906 0.60624 0.43368 0.60439 0.61424 0.59814 C 0.62448 0.59768 0.6342 0.59306 0.64444 0.5919 C 0.66389 0.58982 0.70313 0.58774 0.70313 0.58774 C 0.70851 0.58704 0.71372 0.58566 0.7191 0.58543 C 0.73767 0.58427 0.75625 0.5852 0.77465 0.58335 C 0.77813 0.58288 0.78264 0.57687 0.78576 0.57502 C 0.7908 0.57225 0.79635 0.57086 0.80156 0.56855 C 0.91754 0.46103 0.86719 0.52323 0.90486 0.45872 C 0.90938 0.43375 0.90243 0.46381 0.91111 0.446 C 0.91233 0.44346 0.91181 0.44022 0.91267 0.43745 C 0.91528 0.42843 0.91892 0.41872 0.92222 0.41017 C 0.92431 0.39375 0.92622 0.37618 0.9191 0.36138 C 0.91719 0.35074 0.91458 0.34635 0.90955 0.33826 C 0.90365 0.32878 0.90642 0.32762 0.89844 0.31699 C 0.88976 0.29363 0.87882 0.28947 0.86354 0.27699 C 0.85243 0.26797 0.84149 0.2578 0.82865 0.25363 C 0.81563 0.24092 0.82934 0.25248 0.80642 0.243 C 0.80451 0.2423 0.8033 0.23999 0.80156 0.23884 C 0.79948 0.23722 0.79757 0.23537 0.79531 0.23467 C 0.79167 0.23329 0.78785 0.23329 0.7842 0.23259 C 0.7217 0.23329 0.65938 0.23329 0.59688 0.23467 C 0.56823 0.23537 0.5408 0.25202 0.51267 0.25572 C 0.42205 0.25387 0.33194 0.24554 0.24132 0.243 C 0.17743 0.24462 0.11285 0.25317 0.05087 0.23028 C 0.04323 0.22427 0.03542 0.21965 0.02708 0.21548 C 0.02604 0.2141 0.02517 0.21225 0.02379 0.21132 C 0.0224 0.21017 0.02031 0.21063 0.0191 0.20924 C 0.01771 0.20762 0.01719 0.20485 0.01597 0.203 C 0.01181 0.19652 0.00625 0.18774 0.00156 0.18173 C -0.00174 0.16878 -0.0066 0.15791 -0.01111 0.14589 C -0.01319 0.12924 -0.01215 0.11421 -0.00625 0.09941 C -0.0033 0.08323 -0.00052 0.06635 0.00313 0.05063 C 0.00694 0.03444 0.01267 0.02126 0.01267 0.00415 " pathEditMode="relative" ptsTypes="fffffffffffffffffffffffffffffffffffffffffffffffffffffffffffffffffffffffffffffffffffffffffffffffffA">
                                      <p:cBhvr>
                                        <p:cTn id="197" dur="5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8" grpId="0" animBg="1"/>
      <p:bldP spid="18438" grpId="1" animBg="1"/>
      <p:bldP spid="18438" grpId="2" animBg="1"/>
      <p:bldP spid="18439" grpId="0" animBg="1"/>
      <p:bldP spid="18439" grpId="1" animBg="1"/>
      <p:bldP spid="18439" grpId="2" animBg="1"/>
      <p:bldP spid="18439" grpId="3" animBg="1"/>
      <p:bldP spid="18440" grpId="0" animBg="1"/>
      <p:bldP spid="18440" grpId="1" animBg="1"/>
      <p:bldP spid="18440" grpId="2" animBg="1"/>
      <p:bldP spid="18440" grpId="3" animBg="1"/>
      <p:bldP spid="18441" grpId="0" animBg="1"/>
      <p:bldP spid="18441" grpId="1" animBg="1"/>
      <p:bldP spid="18441" grpId="2" animBg="1"/>
      <p:bldP spid="18441" grpId="3" animBg="1"/>
      <p:bldP spid="18442" grpId="0" animBg="1"/>
      <p:bldP spid="18442" grpId="1" animBg="1"/>
      <p:bldP spid="18442" grpId="2" animBg="1"/>
      <p:bldP spid="18442" grpId="3" animBg="1"/>
      <p:bldP spid="18443" grpId="0" animBg="1"/>
      <p:bldP spid="18443" grpId="1" animBg="1"/>
      <p:bldP spid="18443" grpId="2" animBg="1"/>
      <p:bldP spid="18443" grpId="3" animBg="1"/>
      <p:bldP spid="18444" grpId="0" animBg="1"/>
      <p:bldP spid="18444" grpId="1" animBg="1"/>
      <p:bldP spid="18444" grpId="2" animBg="1"/>
      <p:bldP spid="18445" grpId="0" animBg="1"/>
      <p:bldP spid="18445" grpId="1" animBg="1"/>
      <p:bldP spid="18445" grpId="2" animBg="1"/>
      <p:bldP spid="18446" grpId="0" animBg="1"/>
      <p:bldP spid="18446" grpId="1" animBg="1"/>
      <p:bldP spid="18446" grpId="2" animBg="1"/>
      <p:bldP spid="18447" grpId="0" animBg="1"/>
      <p:bldP spid="18447" grpId="1" animBg="1"/>
      <p:bldP spid="18447" grpId="2" animBg="1"/>
      <p:bldP spid="18448" grpId="0" animBg="1"/>
      <p:bldP spid="18448" grpId="1" animBg="1"/>
      <p:bldP spid="18449" grpId="0" animBg="1"/>
      <p:bldP spid="18449" grpId="1" animBg="1"/>
      <p:bldP spid="18450" grpId="0" animBg="1"/>
      <p:bldP spid="18450" grpId="1" animBg="1"/>
      <p:bldP spid="18451" grpId="0" animBg="1"/>
      <p:bldP spid="18451" grpId="1" animBg="1"/>
      <p:bldP spid="18452" grpId="0" animBg="1"/>
      <p:bldP spid="18452" grpId="1" animBg="1"/>
      <p:bldP spid="18452" grpId="2" animBg="1"/>
      <p:bldP spid="18453" grpId="0" animBg="1"/>
      <p:bldP spid="1845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Разгадай ребус.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607222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Анаграмма.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000240"/>
            <a:ext cx="757242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шильвацавыщи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62537" y="3922713"/>
            <a:ext cx="23717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свои знания.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Для идеальной изнанки вышивки необходимо.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 smtClean="0"/>
          </a:p>
          <a:p>
            <a:r>
              <a:rPr lang="ru-RU" b="1" dirty="0" smtClean="0"/>
              <a:t>а) завязать узелок;</a:t>
            </a:r>
          </a:p>
          <a:p>
            <a:r>
              <a:rPr lang="ru-RU" b="1" dirty="0" smtClean="0"/>
              <a:t>б) спрятать нить под стежками;</a:t>
            </a:r>
          </a:p>
          <a:p>
            <a:r>
              <a:rPr lang="ru-RU" b="1" dirty="0" smtClean="0"/>
              <a:t>в) закрепить нить в петлю.</a:t>
            </a:r>
            <a:endParaRPr lang="ru-R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643446"/>
            <a:ext cx="24288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467600" cy="548324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Изменение масштаба рисунка вышивки можно выполнить с помощью. 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а) координатной сетки;</a:t>
            </a:r>
          </a:p>
          <a:p>
            <a:r>
              <a:rPr lang="ru-RU" b="1" dirty="0" smtClean="0"/>
              <a:t>б) ксерокса;</a:t>
            </a:r>
          </a:p>
          <a:p>
            <a:r>
              <a:rPr lang="ru-RU" b="1" dirty="0" smtClean="0"/>
              <a:t>в) линейки и циркуля.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857628"/>
            <a:ext cx="305194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467600" cy="562612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Для перевода рисунка на ткань вам понадобится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а) карандаш;</a:t>
            </a:r>
          </a:p>
          <a:p>
            <a:r>
              <a:rPr lang="ru-RU" b="1" dirty="0" smtClean="0"/>
              <a:t>б) копировальная бумага;</a:t>
            </a:r>
          </a:p>
          <a:p>
            <a:r>
              <a:rPr lang="ru-RU" b="1" dirty="0" smtClean="0"/>
              <a:t>в) фломастер;</a:t>
            </a:r>
          </a:p>
          <a:p>
            <a:r>
              <a:rPr lang="ru-RU" b="1" dirty="0" smtClean="0"/>
              <a:t>г) ножницы;</a:t>
            </a:r>
          </a:p>
          <a:p>
            <a:r>
              <a:rPr lang="ru-RU" b="1" dirty="0" err="1" smtClean="0"/>
              <a:t>д</a:t>
            </a:r>
            <a:r>
              <a:rPr lang="ru-RU" b="1" dirty="0" smtClean="0"/>
              <a:t>) эскиз рисунка.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071942"/>
            <a:ext cx="28575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467600" cy="5411807"/>
          </a:xfrm>
        </p:spPr>
        <p:txBody>
          <a:bodyPr/>
          <a:lstStyle/>
          <a:p>
            <a:r>
              <a:rPr lang="ru-RU" b="1" dirty="0" smtClean="0"/>
              <a:t>Для вышивания необходимы следующие материалы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 smtClean="0"/>
          </a:p>
          <a:p>
            <a:r>
              <a:rPr lang="ru-RU" b="1" dirty="0" smtClean="0"/>
              <a:t>а) пяльцы;</a:t>
            </a:r>
          </a:p>
          <a:p>
            <a:r>
              <a:rPr lang="ru-RU" b="1" dirty="0" smtClean="0"/>
              <a:t>б) нитки мулине;</a:t>
            </a:r>
          </a:p>
          <a:p>
            <a:r>
              <a:rPr lang="ru-RU" b="1" dirty="0" smtClean="0"/>
              <a:t>в) нитки </a:t>
            </a:r>
            <a:r>
              <a:rPr lang="ru-RU" b="1" dirty="0" err="1" smtClean="0"/>
              <a:t>х</a:t>
            </a:r>
            <a:r>
              <a:rPr lang="ru-RU" b="1" dirty="0" smtClean="0"/>
              <a:t>/б;</a:t>
            </a:r>
          </a:p>
          <a:p>
            <a:r>
              <a:rPr lang="ru-RU" b="1" dirty="0" smtClean="0"/>
              <a:t>г) напёрсток;</a:t>
            </a:r>
          </a:p>
          <a:p>
            <a:r>
              <a:rPr lang="ru-RU" b="1" dirty="0" err="1" smtClean="0"/>
              <a:t>д</a:t>
            </a:r>
            <a:r>
              <a:rPr lang="ru-RU" b="1" dirty="0" smtClean="0"/>
              <a:t>) крючок.</a:t>
            </a:r>
            <a:endParaRPr lang="ru-RU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643314"/>
            <a:ext cx="2505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84</TotalTime>
  <Words>313</Words>
  <Application>Microsoft Office PowerPoint</Application>
  <PresentationFormat>Экран (4:3)</PresentationFormat>
  <Paragraphs>81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Техническая</vt:lpstr>
      <vt:lpstr>Косая гладь. Вышивка в быту кубанцев.</vt:lpstr>
      <vt:lpstr>Слайд 2</vt:lpstr>
      <vt:lpstr>Разгадай ребус.</vt:lpstr>
      <vt:lpstr>Разгадай ребус.</vt:lpstr>
      <vt:lpstr>Анаграмма.</vt:lpstr>
      <vt:lpstr>Проверь свои знания.</vt:lpstr>
      <vt:lpstr>Слайд 7</vt:lpstr>
      <vt:lpstr>Слайд 8</vt:lpstr>
      <vt:lpstr>Слайд 9</vt:lpstr>
      <vt:lpstr>Слайд 10</vt:lpstr>
      <vt:lpstr>Слайд 11</vt:lpstr>
      <vt:lpstr>Вышивка в быту кубанцев.</vt:lpstr>
      <vt:lpstr>Настольник (скатерть).</vt:lpstr>
      <vt:lpstr>Слайд 14</vt:lpstr>
      <vt:lpstr>Рушник (полотенце).</vt:lpstr>
      <vt:lpstr>Слайд 16</vt:lpstr>
      <vt:lpstr>Бешмет  (рубашка).</vt:lpstr>
      <vt:lpstr>Нижняя рубашка (спидница) </vt:lpstr>
      <vt:lpstr>Орнаменты Кубанской вышивки.</vt:lpstr>
      <vt:lpstr>Растительный орнамент.</vt:lpstr>
      <vt:lpstr>Геометрический орнамент.</vt:lpstr>
      <vt:lpstr>Животный орнамент.</vt:lpstr>
      <vt:lpstr>Эпиграфический - текстовый мотив.</vt:lpstr>
      <vt:lpstr>Антропоморфный орнамент.</vt:lpstr>
      <vt:lpstr>Практическая работа. Выполнение вышивки косой гладью. </vt:lpstr>
      <vt:lpstr>Дополните правила безопасной работы.</vt:lpstr>
      <vt:lpstr>Физкультминутка.</vt:lpstr>
      <vt:lpstr>Тематическое лото.</vt:lpstr>
      <vt:lpstr>Слайд 29</vt:lpstr>
      <vt:lpstr>Слайд 30</vt:lpstr>
      <vt:lpstr>Слайд 31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Косая гладь. Вышивка в быту кубанцев.</dc:title>
  <dc:creator>Admin</dc:creator>
  <cp:lastModifiedBy>Admin</cp:lastModifiedBy>
  <cp:revision>10</cp:revision>
  <dcterms:created xsi:type="dcterms:W3CDTF">2012-09-11T17:55:19Z</dcterms:created>
  <dcterms:modified xsi:type="dcterms:W3CDTF">2012-09-11T19:19:53Z</dcterms:modified>
</cp:coreProperties>
</file>