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7" r:id="rId4"/>
    <p:sldId id="258" r:id="rId5"/>
    <p:sldId id="262" r:id="rId6"/>
    <p:sldId id="264" r:id="rId7"/>
    <p:sldId id="266" r:id="rId8"/>
    <p:sldId id="267" r:id="rId9"/>
    <p:sldId id="27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4660"/>
  </p:normalViewPr>
  <p:slideViewPr>
    <p:cSldViewPr>
      <p:cViewPr varScale="1">
        <p:scale>
          <a:sx n="74" d="100"/>
          <a:sy n="74" d="100"/>
        </p:scale>
        <p:origin x="-10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84791-1C93-4822-8891-21FC9A4A0A9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5C125-5308-468C-A0A5-45683A74F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3.jpeg"/><Relationship Id="rId7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Breakout_(%D0%B8%D0%B3%D1%80%D0%B0)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9144000" cy="1700808"/>
          </a:xfrm>
        </p:spPr>
        <p:txBody>
          <a:bodyPr>
            <a:normAutofit/>
          </a:bodyPr>
          <a:lstStyle/>
          <a:p>
            <a:endParaRPr lang="ru-RU" sz="1000" dirty="0" smtClean="0"/>
          </a:p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Батурин Павел</a:t>
            </a:r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ИД-401 Институт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правления,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изнеса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права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Ростов-на-Дону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авел\Desktop\загруженное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083547"/>
            <a:ext cx="5000660" cy="277445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  <a:hlinkClick r:id="rId4" action="ppaction://hlinksldjump"/>
              </a:rPr>
              <a:t>Google</a:t>
            </a:r>
            <a:endParaRPr lang="ru-RU" sz="2400" dirty="0" smtClean="0"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  <a:hlinkClick r:id="rId5" action="ppaction://hlinksldjump"/>
              </a:rPr>
              <a:t>История создания</a:t>
            </a:r>
            <a:endParaRPr lang="ru-RU" sz="2400" dirty="0" smtClean="0"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  <a:hlinkClick r:id="rId6" action="ppaction://hlinksldjump"/>
              </a:rPr>
              <a:t>Логотипы</a:t>
            </a:r>
            <a:endParaRPr lang="ru-RU" sz="2400" dirty="0" smtClean="0"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  <a:hlinkClick r:id="rId7" action="ppaction://hlinksldjump"/>
              </a:rPr>
              <a:t>Интересные факты</a:t>
            </a:r>
            <a:endParaRPr lang="ru-RU" sz="2400" dirty="0" smtClean="0"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8" action="ppaction://hlinksldjump"/>
              </a:rPr>
              <a:t>Сервисы </a:t>
            </a:r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8" action="ppaction://hlinksldjump"/>
              </a:rPr>
              <a:t>Google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8" action="ppaction://hlinksldjump"/>
              </a:rPr>
              <a:t>.</a:t>
            </a:r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8" action="ppaction://hlinksldjump"/>
              </a:rPr>
              <a:t> Google Maps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  <a:hlinkClick r:id="rId4" action="ppaction://hlinksldjump"/>
            </a:endParaRPr>
          </a:p>
          <a:p>
            <a:pPr>
              <a:buBlip>
                <a:blip r:embed="rId3"/>
              </a:buBlip>
            </a:pPr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9" action="ppaction://hlinksldjump"/>
              </a:rPr>
              <a:t>YouTube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  <a:hlinkClick r:id="rId4" action="ppaction://hlinksldjump"/>
            </a:endParaRPr>
          </a:p>
          <a:p>
            <a:pPr marL="1314450" lvl="2" indent="-514350">
              <a:buNone/>
            </a:pPr>
            <a:endParaRPr lang="ru-RU" sz="1200" dirty="0" smtClean="0">
              <a:solidFill>
                <a:schemeClr val="tx2">
                  <a:lumMod val="5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endParaRPr lang="ru-RU" sz="1200" dirty="0" smtClean="0">
              <a:solidFill>
                <a:schemeClr val="bg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endParaRPr lang="ru-RU" sz="12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00364" y="214290"/>
            <a:ext cx="3371836" cy="1210146"/>
          </a:xfr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Основные сведения</a:t>
            </a:r>
            <a:endParaRPr lang="ru-RU" b="1" dirty="0"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8258204" cy="5141168"/>
          </a:xfrm>
        </p:spPr>
        <p:txBody>
          <a:bodyPr>
            <a:noAutofit/>
          </a:bodyPr>
          <a:lstStyle/>
          <a:p>
            <a:pPr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Крупнейшая сеть поисковых систем, принадлежащая корпорации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Google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Inc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Первая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популярности поисковая система: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обрабатывает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41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345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запросов в месяц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индексирует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более 25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веб-страниц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находит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информацию на 195 языках</a:t>
            </a:r>
          </a:p>
          <a:p>
            <a:pPr>
              <a:buBlip>
                <a:blip r:embed="rId2"/>
              </a:buBlip>
            </a:pPr>
            <a:endParaRPr lang="ru-RU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Google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56792"/>
            <a:ext cx="8032406" cy="2443712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Создана в 1996 в качестве учебного проекта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7 и 27 сентября отмечает свой день рождения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Авторы - 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Ларри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Пейдж и Сергей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Брин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студенты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Стэнфордского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университета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2736304" cy="1296144"/>
          </a:xfr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История создания</a:t>
            </a:r>
            <a:endParaRPr lang="ru-RU" b="1" dirty="0"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digit.ru/images/38376/89/383768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1" y="4725144"/>
            <a:ext cx="3131840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8" name="Picture 8" descr="http://digit.ru/images/38617/61/3861761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412776"/>
            <a:ext cx="2987824" cy="2066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0" name="Picture 10" descr="http://digit.ru/images/38645/57/3864557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84784"/>
            <a:ext cx="2771800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6" name="Picture 16" descr="http://files.flanker.in/2012/images/barto_17.02.12_goog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140968"/>
            <a:ext cx="295232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Заголовок 1"/>
          <p:cNvSpPr txBox="1">
            <a:spLocks noGrp="1"/>
          </p:cNvSpPr>
          <p:nvPr>
            <p:ph type="title"/>
          </p:nvPr>
        </p:nvSpPr>
        <p:spPr>
          <a:xfrm>
            <a:off x="2987824" y="0"/>
            <a:ext cx="3096344" cy="13010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Логотипы</a:t>
            </a:r>
            <a:endParaRPr lang="ru-RU" sz="4000" b="1" dirty="0"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2" name="Picture 12" descr="http://digit.ru/images/38799/92/3879992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97152"/>
            <a:ext cx="2771800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12776"/>
            <a:ext cx="7960398" cy="5445224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известную фразу «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Do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barrel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roll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некоторых браузерах страничка перевернется на 360 градусов.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Введите «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tilt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и страничка немного наклонится, но все же ссылки не перестанут работать.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поиске картинок можно поиграть в игру в стиле 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3" tooltip="Breakout (игра)"/>
              </a:rPr>
              <a:t>Breakout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просто введя «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atari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breakout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».</a:t>
            </a:r>
          </a:p>
          <a:p>
            <a:pPr>
              <a:buBlip>
                <a:blip r:embed="rId2"/>
              </a:buBlip>
            </a:pP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2987824" y="0"/>
            <a:ext cx="3312368" cy="13010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Интересные факты</a:t>
            </a:r>
            <a:endParaRPr lang="ru-RU" sz="4400" b="1" dirty="0"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12160" y="0"/>
            <a:ext cx="313184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400" b="1" dirty="0" smtClean="0"/>
          </a:p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endParaRPr lang="ru-RU" sz="1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2357430"/>
            <a:ext cx="8358246" cy="46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Сервис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maps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набор приложений, построенных на основе бесплатного картографического сервиса и технологии, предоставляемых компанией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Google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Созданы в 2005 году. 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Сервис представляет собой карту и спутниковые снимки планеты Земля. </a:t>
            </a:r>
          </a:p>
          <a:p>
            <a:pPr>
              <a:buNone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Павел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0"/>
            <a:ext cx="4955043" cy="2214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techsmart.co.za/data/articles/YouTube%20turns%20eight%20years%20old/youtube_turns_eight_years_o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0"/>
            <a:ext cx="2855016" cy="22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1571612"/>
            <a:ext cx="82868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700" dirty="0" smtClean="0"/>
          </a:p>
          <a:p>
            <a:pPr>
              <a:buBlip>
                <a:blip r:embed="rId3"/>
              </a:buBlip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ервис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/>
              <a:t> 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Google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предоставляющий услуги 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видеохостинга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Blip>
                <a:blip r:embed="rId3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70% зарегистрированных пользователей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YouTube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из США, 50% пользователей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YouTube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младше 20 лет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Нужно более 1000 лет, чтобы посмотреть все видео на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Youtube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2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9144000" cy="1700808"/>
          </a:xfrm>
        </p:spPr>
        <p:txBody>
          <a:bodyPr>
            <a:normAutofit/>
          </a:bodyPr>
          <a:lstStyle/>
          <a:p>
            <a:endParaRPr lang="ru-RU" sz="4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FF0000"/>
      </a:dk1>
      <a:lt1>
        <a:srgbClr val="FFFFFF"/>
      </a:lt1>
      <a:dk2>
        <a:srgbClr val="0070C0"/>
      </a:dk2>
      <a:lt2>
        <a:srgbClr val="00B050"/>
      </a:lt2>
      <a:accent1>
        <a:srgbClr val="FF0000"/>
      </a:accent1>
      <a:accent2>
        <a:srgbClr val="FFFF00"/>
      </a:accent2>
      <a:accent3>
        <a:srgbClr val="0070C0"/>
      </a:accent3>
      <a:accent4>
        <a:srgbClr val="00B050"/>
      </a:accent4>
      <a:accent5>
        <a:srgbClr val="FF0000"/>
      </a:accent5>
      <a:accent6>
        <a:srgbClr val="FFFF00"/>
      </a:accent6>
      <a:hlink>
        <a:srgbClr val="0070C0"/>
      </a:hlink>
      <a:folHlink>
        <a:srgbClr val="00B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132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Основные сведения</vt:lpstr>
      <vt:lpstr>Google</vt:lpstr>
      <vt:lpstr>История создания</vt:lpstr>
      <vt:lpstr>Логотипы</vt:lpstr>
      <vt:lpstr>Интересные факты</vt:lpstr>
      <vt:lpstr>Слайд 7</vt:lpstr>
      <vt:lpstr>Слайд 8</vt:lpstr>
      <vt:lpstr>Слайд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«Google»</dc:title>
  <dc:creator>Карина</dc:creator>
  <cp:lastModifiedBy>Admin</cp:lastModifiedBy>
  <cp:revision>56</cp:revision>
  <dcterms:created xsi:type="dcterms:W3CDTF">2013-10-16T15:50:23Z</dcterms:created>
  <dcterms:modified xsi:type="dcterms:W3CDTF">2013-12-30T15:26:29Z</dcterms:modified>
</cp:coreProperties>
</file>