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E476043-F7B7-4076-87BB-C7C354F7471E}" type="datetimeFigureOut">
              <a:rPr lang="ru-RU" smtClean="0"/>
              <a:pPr/>
              <a:t>06.09.2012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87ED4EC-B3C7-4523-9CA0-27D7074B98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857364"/>
            <a:ext cx="8062912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Принципы структурирования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культурологии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7884" y="3886200"/>
            <a:ext cx="2928958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Выполнили</a:t>
            </a:r>
            <a:r>
              <a:rPr lang="ru-RU" dirty="0" smtClean="0"/>
              <a:t>: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643042" y="357166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Министерство образования РФ</a:t>
            </a:r>
          </a:p>
          <a:p>
            <a:pPr algn="ctr"/>
            <a:r>
              <a:rPr lang="ru-RU" dirty="0" smtClean="0"/>
              <a:t>Рязанский государственный университет имени С.А. Есенина</a:t>
            </a:r>
            <a:endParaRPr lang="ru-RU" dirty="0"/>
          </a:p>
        </p:txBody>
      </p:sp>
    </p:spTree>
  </p:cSld>
  <p:clrMapOvr>
    <a:masterClrMapping/>
  </p:clrMapOvr>
  <p:transition spd="med">
    <p:dissolv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928688"/>
            <a:ext cx="8229600" cy="139858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Пространственно-исторический принцип структурирования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 bwMode="auto">
          <a:xfrm>
            <a:off x="214282" y="3071810"/>
            <a:ext cx="4133850" cy="3105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1928802"/>
            <a:ext cx="446116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ndAc>
      <p:stSnd>
        <p:snd r:embed="rId2" name="whoosh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166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Пространственно-исторический принцип структурирования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4476781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785926"/>
            <a:ext cx="369878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4572008"/>
            <a:ext cx="3762368" cy="2039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1"/>
    <p:sndAc>
      <p:stSnd>
        <p:snd r:embed="rId2" name="coin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Принцип </a:t>
            </a:r>
            <a:r>
              <a:rPr lang="ru-RU" b="1" i="1" dirty="0"/>
              <a:t>структурирования по внутренней функциональной логике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85926"/>
            <a:ext cx="3571900" cy="4572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743519"/>
            <a:ext cx="3403290" cy="4614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Принцип </a:t>
            </a:r>
            <a:r>
              <a:rPr lang="ru-RU" b="1" i="1" dirty="0"/>
              <a:t>структурирования по сферам и технологиям практического применения</a:t>
            </a: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1524000" y="1882775"/>
            <a:ext cx="6096000" cy="457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 spokes="8"/>
    <p:sndAc>
      <p:stSnd>
        <p:snd r:embed="rId2" name="arrow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/>
              <a:t>Другие принципы структурирования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 двум основным видам деятельности</a:t>
            </a:r>
            <a:endParaRPr lang="ru-RU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857224" y="3357562"/>
            <a:ext cx="3286148" cy="1785950"/>
          </a:xfrm>
          <a:prstGeom prst="cloudCallout">
            <a:avLst>
              <a:gd name="adj1" fmla="val 29959"/>
              <a:gd name="adj2" fmla="val -739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Материальная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929190" y="3214686"/>
            <a:ext cx="3429024" cy="1785950"/>
          </a:xfrm>
          <a:prstGeom prst="cloudCallout">
            <a:avLst>
              <a:gd name="adj1" fmla="val -35343"/>
              <a:gd name="adj2" fmla="val -69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Духовная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ipe dir="r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642918"/>
            <a:ext cx="8229600" cy="4572000"/>
          </a:xfrm>
        </p:spPr>
        <p:txBody>
          <a:bodyPr/>
          <a:lstStyle/>
          <a:p>
            <a:pPr marL="514350" indent="-514350" algn="ctr">
              <a:buAutoNum type="arabicPeriod" startAt="2"/>
            </a:pP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 носителю культуры</a:t>
            </a:r>
          </a:p>
          <a:p>
            <a:pPr marL="514350" indent="-514350" algn="ctr">
              <a:buNone/>
            </a:pPr>
            <a:endParaRPr lang="ru-RU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357158" y="3071810"/>
            <a:ext cx="3500462" cy="1785950"/>
          </a:xfrm>
          <a:prstGeom prst="cloudCallout">
            <a:avLst>
              <a:gd name="adj1" fmla="val 51648"/>
              <a:gd name="adj2" fmla="val -1509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Все человечество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4714876" y="2928934"/>
            <a:ext cx="3786214" cy="1928826"/>
          </a:xfrm>
          <a:prstGeom prst="cloudCallout">
            <a:avLst>
              <a:gd name="adj1" fmla="val -49746"/>
              <a:gd name="adj2" fmla="val -1277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Различные социальные группы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642918"/>
            <a:ext cx="8229600" cy="4572000"/>
          </a:xfrm>
        </p:spPr>
        <p:txBody>
          <a:bodyPr/>
          <a:lstStyle/>
          <a:p>
            <a:pPr algn="ctr">
              <a:buNone/>
            </a:pPr>
            <a:r>
              <a:rPr lang="ru-RU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3. </a:t>
            </a:r>
            <a:r>
              <a:rPr lang="ru-RU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Основан на понимании культуры как деятельности по очеловечиванию окружающей действительности и самого себя</a:t>
            </a:r>
          </a:p>
          <a:p>
            <a:pPr algn="ctr">
              <a:buNone/>
            </a:pPr>
            <a:endParaRPr lang="ru-RU" sz="28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0" y="4143380"/>
            <a:ext cx="3000396" cy="2071702"/>
          </a:xfrm>
          <a:prstGeom prst="cloudCallout">
            <a:avLst>
              <a:gd name="adj1" fmla="val 62095"/>
              <a:gd name="adj2" fmla="val -1271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Результативный компонент</a:t>
            </a:r>
            <a:endParaRPr lang="ru-RU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286116" y="4214818"/>
            <a:ext cx="3000396" cy="2000264"/>
          </a:xfrm>
          <a:prstGeom prst="cloudCallout">
            <a:avLst>
              <a:gd name="adj1" fmla="val -12110"/>
              <a:gd name="adj2" fmla="val -1288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Процессуальный  компонент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6500826" y="4071942"/>
            <a:ext cx="2500298" cy="2143140"/>
          </a:xfrm>
          <a:prstGeom prst="cloudCallout">
            <a:avLst>
              <a:gd name="adj1" fmla="val -73448"/>
              <a:gd name="adj2" fmla="val -1217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Институциональный компонент</a:t>
            </a:r>
            <a:endParaRPr lang="ru-RU" dirty="0"/>
          </a:p>
        </p:txBody>
      </p:sp>
    </p:spTree>
  </p:cSld>
  <p:clrMapOvr>
    <a:masterClrMapping/>
  </p:clrMapOvr>
  <p:transition spd="med">
    <p:strips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67</TotalTime>
  <Words>74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Принципы структурирования культурологии</vt:lpstr>
      <vt:lpstr>Пространственно-исторический принцип структурирования  </vt:lpstr>
      <vt:lpstr>Пространственно-исторический принцип структурирования </vt:lpstr>
      <vt:lpstr>Принцип структурирования по внутренней функциональной логике</vt:lpstr>
      <vt:lpstr>Принцип структурирования по сферам и технологиям практического применения</vt:lpstr>
      <vt:lpstr>Другие принципы структурирования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8</cp:revision>
  <dcterms:created xsi:type="dcterms:W3CDTF">2011-04-08T17:07:58Z</dcterms:created>
  <dcterms:modified xsi:type="dcterms:W3CDTF">2012-09-06T10:43:42Z</dcterms:modified>
</cp:coreProperties>
</file>