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88" r:id="rId4"/>
    <p:sldId id="289" r:id="rId5"/>
    <p:sldId id="257" r:id="rId6"/>
    <p:sldId id="279" r:id="rId7"/>
    <p:sldId id="280" r:id="rId8"/>
    <p:sldId id="285" r:id="rId9"/>
    <p:sldId id="281" r:id="rId10"/>
    <p:sldId id="286" r:id="rId11"/>
    <p:sldId id="262" r:id="rId12"/>
    <p:sldId id="266" r:id="rId13"/>
    <p:sldId id="268" r:id="rId14"/>
    <p:sldId id="270" r:id="rId15"/>
    <p:sldId id="271" r:id="rId16"/>
    <p:sldId id="272" r:id="rId17"/>
    <p:sldId id="273" r:id="rId18"/>
    <p:sldId id="282" r:id="rId19"/>
    <p:sldId id="283" r:id="rId20"/>
    <p:sldId id="274" r:id="rId21"/>
    <p:sldId id="284" r:id="rId22"/>
    <p:sldId id="26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B74EF-2CDF-46F5-B431-467B31434899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7EC66-E90B-498B-8D01-1127B1511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6D63E-2642-42CB-9E5E-FC19991FFEFA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FC766-D583-4EE9-B2A4-B966A0F7E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F4CAF-F6AA-4496-9869-CEAC63AEF0C6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5E70F-3815-45B4-813A-E97EE2A08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B6C80-211E-4369-ADF1-E520EBC50A0F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B6CB2-8EB4-4FEA-B033-6EBB7573C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954B9-7050-468B-B050-04E5E20E80FE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910F2-00A6-4A1B-A71B-E3D1638BD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C64E0-03C4-48F5-A607-27C71FB7DF82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200F2-F2FC-49A6-9D20-BC91FD188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28992-E0F7-4E1E-B7EF-D6A18C4410CC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C329C-F334-447D-916D-EAB3EEDF1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61F0-3D72-48AB-A47D-52FA2258C450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BBCEF-014A-4EE8-B17E-8F12A27C2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01E6E-5BC1-482C-BE2C-F8A79321A009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7239A-9DCD-4C45-9C26-5FF43C252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18F9D-C362-4401-90B7-B9002D164982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59F61-12BA-4DDB-AD3E-7B2F14A8F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11BA0-E915-4CF3-A952-B11A1C1E3AF0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C35D4-D1E5-409E-A103-48B65DE9E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00FC43-D649-434F-B712-95D6A0227DDD}" type="datetimeFigureOut">
              <a:rPr lang="ru-RU"/>
              <a:pPr>
                <a:defRPr/>
              </a:pPr>
              <a:t>23.01.2014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038A8B-A065-4201-A4FD-27C64AA7F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uromag.ru/russia/6566.html" TargetMode="External"/><Relationship Id="rId13" Type="http://schemas.openxmlformats.org/officeDocument/2006/relationships/hyperlink" Target="http://www.mobiledevice.ru/barberosgerby-fakel-olimpiiskii-ogon-london-2012.aspx" TargetMode="External"/><Relationship Id="rId3" Type="http://schemas.openxmlformats.org/officeDocument/2006/relationships/hyperlink" Target="http://ru.wikipedia.org/wiki/&#1047;&#1080;&#1084;&#1085;&#1080;&#1077;_&#1054;&#1083;&#1080;&#1084;&#1087;&#1080;&#1081;&#1089;&#1082;&#1080;&#1077;_&#1080;&#1075;&#1088;&#1099;_2014" TargetMode="External"/><Relationship Id="rId7" Type="http://schemas.openxmlformats.org/officeDocument/2006/relationships/hyperlink" Target="http://lenta.ru/news/2010/09/01/bear/" TargetMode="External"/><Relationship Id="rId12" Type="http://schemas.openxmlformats.org/officeDocument/2006/relationships/hyperlink" Target="http://www.rodb-v.ru/word-of-the-precious-gift/olimpiada_2014/" TargetMode="External"/><Relationship Id="rId2" Type="http://schemas.openxmlformats.org/officeDocument/2006/relationships/hyperlink" Target="http://animashky.ru/index/0-23?16-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ochi-24.ru/sochi-2014/olimpijskij-talisman.20101020.24330.html" TargetMode="External"/><Relationship Id="rId11" Type="http://schemas.openxmlformats.org/officeDocument/2006/relationships/hyperlink" Target="http://www.sochionline2014.ru/znachenie-olimpijskix-kolec/" TargetMode="External"/><Relationship Id="rId5" Type="http://schemas.openxmlformats.org/officeDocument/2006/relationships/hyperlink" Target="http://ru.wikipedia.org/wiki/&#1058;&#1072;&#1083;&#1080;&#1089;&#1084;&#1072;&#1085;&#1099;_&#1079;&#1080;&#1084;&#1085;&#1080;&#1093;_&#1054;&#1083;&#1080;&#1084;&#1087;&#1080;&#1081;&#1089;&#1082;&#1080;&#1093;_&#1080;&#1075;&#1088;_2014" TargetMode="External"/><Relationship Id="rId10" Type="http://schemas.openxmlformats.org/officeDocument/2006/relationships/hyperlink" Target="http://talisman.sochi2014.com/mascot/LuchikSnezhinka/" TargetMode="External"/><Relationship Id="rId4" Type="http://schemas.openxmlformats.org/officeDocument/2006/relationships/hyperlink" Target="http://ru.wikipedia.org/wiki/&#1058;&#1091;&#1088;&#1073;&#1086;&#1084;&#1080;&#1083;&#1082;" TargetMode="External"/><Relationship Id="rId9" Type="http://schemas.openxmlformats.org/officeDocument/2006/relationships/hyperlink" Target="http://www.olymps.ru/sochi-2014/ded" TargetMode="External"/><Relationship Id="rId14" Type="http://schemas.openxmlformats.org/officeDocument/2006/relationships/hyperlink" Target="http://hameleons.com/vector/logos-vector/57291-velikobritaniya-kazaxstan-2012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1365250"/>
            <a:ext cx="7864475" cy="1841500"/>
          </a:xfrm>
        </p:spPr>
      </p:pic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3789363"/>
            <a:ext cx="6624638" cy="1752600"/>
          </a:xfrm>
        </p:spPr>
        <p:txBody>
          <a:bodyPr/>
          <a:lstStyle/>
          <a:p>
            <a:pPr marR="0"/>
            <a:r>
              <a:rPr lang="en-US" sz="3200" smtClean="0"/>
              <a:t>XXII  </a:t>
            </a:r>
            <a:r>
              <a:rPr lang="ru-RU" sz="3200" smtClean="0"/>
              <a:t>Зимних олимпийских игр</a:t>
            </a:r>
          </a:p>
          <a:p>
            <a:pPr marR="0" algn="ctr"/>
            <a:r>
              <a:rPr lang="ru-RU" sz="3200" smtClean="0"/>
              <a:t>Сочи 2014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2276872"/>
            <a:ext cx="547260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Талисманы  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1042988" y="5229225"/>
            <a:ext cx="7632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Презентацию подготовила</a:t>
            </a:r>
          </a:p>
          <a:p>
            <a:r>
              <a:rPr lang="ru-RU">
                <a:latin typeface="Constantia" pitchFamily="18" charset="0"/>
              </a:rPr>
              <a:t>Учитель географии МОБУ СОШ № 24 имени С . И. Климакова,</a:t>
            </a:r>
          </a:p>
          <a:p>
            <a:r>
              <a:rPr lang="ru-RU">
                <a:latin typeface="Constantia" pitchFamily="18" charset="0"/>
              </a:rPr>
              <a:t> г. Якутск.</a:t>
            </a:r>
          </a:p>
          <a:p>
            <a:r>
              <a:rPr lang="ru-RU">
                <a:latin typeface="Constantia" pitchFamily="18" charset="0"/>
              </a:rPr>
              <a:t>Бадяева Ирина Викторовна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2520950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 l="8109" t="14043" r="5405" b="2173"/>
          <a:stretch>
            <a:fillRect/>
          </a:stretch>
        </p:blipFill>
        <p:spPr bwMode="auto">
          <a:xfrm>
            <a:off x="539750" y="333375"/>
            <a:ext cx="2663825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 l="5525" t="8289" r="6067" b="11592"/>
          <a:stretch>
            <a:fillRect/>
          </a:stretch>
        </p:blipFill>
        <p:spPr bwMode="auto">
          <a:xfrm>
            <a:off x="3132138" y="3500438"/>
            <a:ext cx="27813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/>
          <a:srcRect l="3703" b="1852"/>
          <a:stretch>
            <a:fillRect/>
          </a:stretch>
        </p:blipFill>
        <p:spPr bwMode="auto">
          <a:xfrm>
            <a:off x="6732588" y="476250"/>
            <a:ext cx="2016125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611188" y="2781300"/>
            <a:ext cx="25209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10. заяц, кайот, медведь</a:t>
            </a:r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3635375" y="1628775"/>
            <a:ext cx="2376488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11. Снежок Нив и кубик льда Глиз</a:t>
            </a: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6732588" y="4868863"/>
            <a:ext cx="216058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12. Куачи и Миг  и друг Мукмук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600" smtClean="0"/>
              <a:t>Талисманы зимних Олимпийских игр 2014 года стали: </a:t>
            </a:r>
            <a:br>
              <a:rPr lang="ru-RU" sz="2600" smtClean="0"/>
            </a:br>
            <a:r>
              <a:rPr lang="ru-RU" sz="2600" smtClean="0"/>
              <a:t>Леопард, Зайка и Белый медведь.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648" b="44217"/>
          <a:stretch>
            <a:fillRect/>
          </a:stretch>
        </p:blipFill>
        <p:spPr>
          <a:xfrm>
            <a:off x="1619250" y="1804988"/>
            <a:ext cx="5775325" cy="50530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4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1658937"/>
          </a:xfrm>
        </p:spPr>
        <p:txBody>
          <a:bodyPr/>
          <a:lstStyle/>
          <a:p>
            <a:r>
              <a:rPr lang="ru-RU" smtClean="0"/>
              <a:t>Как проходили выборы талисмана сочинской олимпиады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6438" y="2060575"/>
            <a:ext cx="3494087" cy="4187825"/>
          </a:xfrm>
        </p:spPr>
      </p:pic>
      <p:sp>
        <p:nvSpPr>
          <p:cNvPr id="24579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r>
              <a:rPr lang="ru-RU" smtClean="0"/>
              <a:t>Первоначально талисманом и символом зимних Олимпийских игр-2014 жители Сочи выбрали дельфина на лыжах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822700" y="1847850"/>
            <a:ext cx="5132388" cy="4503738"/>
          </a:xfrm>
        </p:spPr>
      </p:pic>
      <p:sp>
        <p:nvSpPr>
          <p:cNvPr id="25602" name="Заголовок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560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ru-RU" smtClean="0"/>
              <a:t>В глазах у него олимпийские кольца, способствующие продвижению олимпийских идеалов, а на голове — царская корона, напоминающая о державности и духовности.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3213" y="768350"/>
            <a:ext cx="6229350" cy="4718050"/>
          </a:xfrm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539750" y="5373688"/>
            <a:ext cx="8229600" cy="1143000"/>
          </a:xfrm>
        </p:spPr>
        <p:txBody>
          <a:bodyPr/>
          <a:lstStyle/>
          <a:p>
            <a:pPr algn="ctr"/>
            <a:r>
              <a:rPr lang="ru-RU" sz="2600" smtClean="0"/>
              <a:t>Веселые варежки — кандидат в талисманы Зимней Олимпиады в Сочи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4"/>
          <p:cNvSpPr>
            <a:spLocks noGrp="1"/>
          </p:cNvSpPr>
          <p:nvPr>
            <p:ph type="title"/>
          </p:nvPr>
        </p:nvSpPr>
        <p:spPr>
          <a:xfrm>
            <a:off x="0" y="5715000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Педомедведь</a:t>
            </a:r>
            <a:br>
              <a:rPr lang="ru-RU" smtClean="0"/>
            </a:br>
            <a:endParaRPr lang="ru-RU" smtClean="0"/>
          </a:p>
        </p:txBody>
      </p:sp>
      <p:sp>
        <p:nvSpPr>
          <p:cNvPr id="27650" name="Содержимое 5"/>
          <p:cNvSpPr>
            <a:spLocks noGrp="1"/>
          </p:cNvSpPr>
          <p:nvPr>
            <p:ph sz="half" idx="2"/>
          </p:nvPr>
        </p:nvSpPr>
        <p:spPr>
          <a:xfrm>
            <a:off x="4859338" y="2781300"/>
            <a:ext cx="4038600" cy="23733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3213" y="628650"/>
            <a:ext cx="5748337" cy="4357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611188" y="5013325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Дед Мороз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31988" y="628650"/>
            <a:ext cx="5578475" cy="4278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865188"/>
          </a:xfrm>
        </p:spPr>
        <p:txBody>
          <a:bodyPr/>
          <a:lstStyle/>
          <a:p>
            <a:r>
              <a:rPr lang="ru-RU" sz="2600" smtClean="0"/>
              <a:t>Талисманы олимпийских игр представленные на конкурс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1050" y="1127125"/>
            <a:ext cx="7381875" cy="5584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9825" y="2279650"/>
            <a:ext cx="6583363" cy="377983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Эмблема </a:t>
            </a:r>
            <a:r>
              <a:rPr lang="ru-RU" dirty="0" err="1" smtClean="0"/>
              <a:t>паралимпийских</a:t>
            </a:r>
            <a:r>
              <a:rPr lang="ru-RU" dirty="0" smtClean="0"/>
              <a:t> игр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2875"/>
            <a:ext cx="3671888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Прямоугольник 5"/>
          <p:cNvSpPr>
            <a:spLocks noChangeArrowheads="1"/>
          </p:cNvSpPr>
          <p:nvPr/>
        </p:nvSpPr>
        <p:spPr bwMode="auto">
          <a:xfrm>
            <a:off x="179388" y="260350"/>
            <a:ext cx="8713787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000">
                <a:latin typeface="Constantia" pitchFamily="18" charset="0"/>
              </a:rPr>
              <a:t>Паралимпийские талисманы 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6788" y="1196975"/>
            <a:ext cx="3097212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3068638"/>
            <a:ext cx="30384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9"/>
          <p:cNvSpPr txBox="1">
            <a:spLocks noChangeArrowheads="1"/>
          </p:cNvSpPr>
          <p:nvPr/>
        </p:nvSpPr>
        <p:spPr bwMode="auto">
          <a:xfrm>
            <a:off x="539750" y="5013325"/>
            <a:ext cx="27368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1. Выдра Отто</a:t>
            </a:r>
          </a:p>
        </p:txBody>
      </p:sp>
      <p:sp>
        <p:nvSpPr>
          <p:cNvPr id="31750" name="TextBox 11"/>
          <p:cNvSpPr txBox="1">
            <a:spLocks noChangeArrowheads="1"/>
          </p:cNvSpPr>
          <p:nvPr/>
        </p:nvSpPr>
        <p:spPr bwMode="auto">
          <a:xfrm>
            <a:off x="6516688" y="4292600"/>
            <a:ext cx="2376487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2. Снежинка Астер</a:t>
            </a:r>
          </a:p>
        </p:txBody>
      </p:sp>
      <p:sp>
        <p:nvSpPr>
          <p:cNvPr id="31751" name="TextBox 12"/>
          <p:cNvSpPr txBox="1">
            <a:spLocks noChangeArrowheads="1"/>
          </p:cNvSpPr>
          <p:nvPr/>
        </p:nvSpPr>
        <p:spPr bwMode="auto">
          <a:xfrm>
            <a:off x="3924300" y="2492375"/>
            <a:ext cx="17272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3. Суми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Спортивные сооружения в Сочи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35113" y="1970088"/>
            <a:ext cx="6073775" cy="4319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5651500" y="1773238"/>
            <a:ext cx="2963863" cy="3300412"/>
          </a:xfrm>
        </p:spPr>
        <p:txBody>
          <a:bodyPr/>
          <a:lstStyle/>
          <a:p>
            <a:r>
              <a:rPr lang="ru-RU" smtClean="0"/>
              <a:t>Лучик и Снежинка.</a:t>
            </a:r>
            <a:br>
              <a:rPr lang="ru-RU" smtClean="0"/>
            </a:br>
            <a:endParaRPr lang="ru-RU" smtClean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549275"/>
            <a:ext cx="4710112" cy="58880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z="4400" smtClean="0"/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2767013"/>
            <a:ext cx="8180388" cy="115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420688"/>
          </a:xfrm>
        </p:spPr>
        <p:txBody>
          <a:bodyPr/>
          <a:lstStyle/>
          <a:p>
            <a:pPr algn="ctr"/>
            <a:r>
              <a:rPr lang="ru-RU" sz="2400" smtClean="0"/>
              <a:t>Источники информации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713"/>
            <a:ext cx="8893175" cy="6237287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dirty="0" smtClean="0">
              <a:hlinkClick r:id="rId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2"/>
              </a:rPr>
              <a:t>http://2014year.ru/6-stroitelstvo-olimpiyskih-obektov.html</a:t>
            </a:r>
            <a:endParaRPr lang="ru-RU" sz="2800" dirty="0" smtClean="0">
              <a:hlinkClick r:id="rId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2"/>
              </a:rPr>
              <a:t>http://buro247.ru/sochi2014/1801.html</a:t>
            </a:r>
            <a:endParaRPr lang="ru-RU" sz="2800" dirty="0" smtClean="0">
              <a:hlinkClick r:id="rId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2"/>
              </a:rPr>
              <a:t>http://animashky.ru/index/0-23?16-2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3"/>
              </a:rPr>
              <a:t>http://ru.wikipedia.org/wiki/</a:t>
            </a:r>
            <a:r>
              <a:rPr lang="ru-RU" sz="2800" dirty="0" smtClean="0">
                <a:hlinkClick r:id="rId3"/>
              </a:rPr>
              <a:t>Зимние_Олимпийские_игры_2014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4"/>
              </a:rPr>
              <a:t>http://ru.wikipedia.org/wiki/</a:t>
            </a:r>
            <a:r>
              <a:rPr lang="ru-RU" sz="2800" dirty="0" err="1" smtClean="0">
                <a:hlinkClick r:id="rId4"/>
              </a:rPr>
              <a:t>Турбомилк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5"/>
              </a:rPr>
              <a:t>http://ru.wikipedia.org/wiki/</a:t>
            </a:r>
            <a:r>
              <a:rPr lang="ru-RU" sz="2800" dirty="0" smtClean="0">
                <a:hlinkClick r:id="rId5"/>
              </a:rPr>
              <a:t>Талисманы_зимних_Олимпийских_игр_2014#</a:t>
            </a:r>
            <a:r>
              <a:rPr lang="en-US" sz="2800" dirty="0" smtClean="0">
                <a:hlinkClick r:id="rId5"/>
              </a:rPr>
              <a:t>cite_note-5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6"/>
              </a:rPr>
              <a:t>http://sochi-24.ru/sochi-2014/olimpijskij-talisman.20101020.24330.html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7"/>
              </a:rPr>
              <a:t>http://lenta.ru/news/2010/09/01/bear/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8"/>
              </a:rPr>
              <a:t>http://www.euromag.ru/russia/6566.html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9"/>
              </a:rPr>
              <a:t>http://www.olymps.ru/sochi-2014/ded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10"/>
              </a:rPr>
              <a:t>http://talisman.sochi2014.com/mascot/LuchikSnezhinka/#/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11"/>
              </a:rPr>
              <a:t>http://www.sochionline2014.ru/znachenie-olimpijskix-kolec/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12"/>
              </a:rPr>
              <a:t>http://www.rodb-v.ru/word-of-the-precious-gift/olimpiada_2014/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13"/>
              </a:rPr>
              <a:t>http://www.mobiledevice.ru/barberosgerby-fakel-olimpiiskii-ogon-london-2012.aspx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hlinkClick r:id="rId14"/>
              </a:rPr>
              <a:t>http://hameleons.com/vector/logos-vector/57291-velikobritaniya-kazaxstan-2012.html</a:t>
            </a: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Арена для керлинга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2133600"/>
            <a:ext cx="5334000" cy="3527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Малая арена в Сочи</a:t>
            </a: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0450" y="1935163"/>
            <a:ext cx="7023100" cy="43894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Немного истории</a:t>
            </a:r>
          </a:p>
        </p:txBody>
      </p:sp>
      <p:sp>
        <p:nvSpPr>
          <p:cNvPr id="17410" name="Содержимое 5"/>
          <p:cNvSpPr>
            <a:spLocks noGrp="1"/>
          </p:cNvSpPr>
          <p:nvPr>
            <p:ph sz="half" idx="1"/>
          </p:nvPr>
        </p:nvSpPr>
        <p:spPr>
          <a:xfrm>
            <a:off x="179388" y="1989138"/>
            <a:ext cx="4038600" cy="4433887"/>
          </a:xfrm>
        </p:spPr>
        <p:txBody>
          <a:bodyPr/>
          <a:lstStyle/>
          <a:p>
            <a:r>
              <a:rPr lang="ru-RU" smtClean="0"/>
              <a:t>Интересно, что изначально символами Олимпийских игр были только эмблема (пять переплетенных колец) и олимпийский огонь.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846513" y="2200275"/>
            <a:ext cx="5321300" cy="3535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300788" y="1628775"/>
            <a:ext cx="2270125" cy="4765675"/>
          </a:xfrm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964612" cy="2232025"/>
          </a:xfrm>
        </p:spPr>
        <p:txBody>
          <a:bodyPr/>
          <a:lstStyle/>
          <a:p>
            <a:r>
              <a:rPr lang="ru-RU" sz="2600" smtClean="0"/>
              <a:t>Понятие «олимпийский талисман» официально было утверждено на 73-ей сессии Международного олимпийского комитета летом 1972 года, проходившей в Мюнхене (Германия)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3141663"/>
            <a:ext cx="4576762" cy="2287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 l="20979" t="11192" r="11821" b="7658"/>
          <a:stretch>
            <a:fillRect/>
          </a:stretch>
        </p:blipFill>
        <p:spPr>
          <a:xfrm>
            <a:off x="611188" y="1412875"/>
            <a:ext cx="2232025" cy="2697163"/>
          </a:xfrm>
        </p:spPr>
      </p:pic>
      <p:pic>
        <p:nvPicPr>
          <p:cNvPr id="18435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 l="5196" t="10669" r="3877" b="6648"/>
          <a:stretch>
            <a:fillRect/>
          </a:stretch>
        </p:blipFill>
        <p:spPr>
          <a:xfrm>
            <a:off x="3059113" y="1052513"/>
            <a:ext cx="3008312" cy="2663825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333375"/>
            <a:ext cx="8229600" cy="7191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Олимпийские талисманы </a:t>
            </a:r>
            <a:endParaRPr lang="ru-RU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 l="6897" b="6897"/>
          <a:stretch>
            <a:fillRect/>
          </a:stretch>
        </p:blipFill>
        <p:spPr bwMode="auto">
          <a:xfrm>
            <a:off x="6084888" y="1196975"/>
            <a:ext cx="25193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13"/>
          <p:cNvSpPr txBox="1">
            <a:spLocks noChangeArrowheads="1"/>
          </p:cNvSpPr>
          <p:nvPr/>
        </p:nvSpPr>
        <p:spPr bwMode="auto">
          <a:xfrm>
            <a:off x="395288" y="4652963"/>
            <a:ext cx="30972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1. Стилизованный лыжник Шюсс</a:t>
            </a:r>
          </a:p>
        </p:txBody>
      </p:sp>
      <p:sp>
        <p:nvSpPr>
          <p:cNvPr id="19462" name="TextBox 14"/>
          <p:cNvSpPr txBox="1">
            <a:spLocks noChangeArrowheads="1"/>
          </p:cNvSpPr>
          <p:nvPr/>
        </p:nvSpPr>
        <p:spPr bwMode="auto">
          <a:xfrm>
            <a:off x="3563938" y="3357563"/>
            <a:ext cx="22320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nstantia" pitchFamily="18" charset="0"/>
              </a:rPr>
              <a:t>2</a:t>
            </a:r>
            <a:r>
              <a:rPr lang="ru-RU" sz="2600">
                <a:latin typeface="Constantia" pitchFamily="18" charset="0"/>
              </a:rPr>
              <a:t>. Такса Вальди</a:t>
            </a:r>
          </a:p>
        </p:txBody>
      </p:sp>
      <p:sp>
        <p:nvSpPr>
          <p:cNvPr id="19463" name="TextBox 15"/>
          <p:cNvSpPr txBox="1">
            <a:spLocks noChangeArrowheads="1"/>
          </p:cNvSpPr>
          <p:nvPr/>
        </p:nvSpPr>
        <p:spPr bwMode="auto">
          <a:xfrm>
            <a:off x="6335713" y="4221163"/>
            <a:ext cx="28082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3.Снеговик</a:t>
            </a:r>
          </a:p>
          <a:p>
            <a:r>
              <a:rPr lang="ru-RU" sz="2600">
                <a:latin typeface="Constantia" pitchFamily="18" charset="0"/>
              </a:rPr>
              <a:t>Олимпияманд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 l="6302" t="9036" r="2319" b="3603"/>
          <a:stretch>
            <a:fillRect/>
          </a:stretch>
        </p:blipFill>
        <p:spPr bwMode="auto">
          <a:xfrm>
            <a:off x="684213" y="1412875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611188" y="4508500"/>
            <a:ext cx="237648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4. Енот Рони 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 r="7143" b="7143"/>
          <a:stretch>
            <a:fillRect/>
          </a:stretch>
        </p:blipFill>
        <p:spPr bwMode="auto">
          <a:xfrm>
            <a:off x="3492500" y="1268413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5795963" y="1916113"/>
            <a:ext cx="2592387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5. Волчонок Вучко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/>
          <a:srcRect l="10640" r="7788" b="11336"/>
          <a:stretch>
            <a:fillRect/>
          </a:stretch>
        </p:blipFill>
        <p:spPr bwMode="auto">
          <a:xfrm>
            <a:off x="6300788" y="3284538"/>
            <a:ext cx="20526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3635375" y="4941888"/>
            <a:ext cx="30972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6. Полярные медведи Хайди и Хоуди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/>
          <a:srcRect t="7771" r="8044" b="6731"/>
          <a:stretch>
            <a:fillRect/>
          </a:stretch>
        </p:blipFill>
        <p:spPr bwMode="auto">
          <a:xfrm>
            <a:off x="90488" y="620713"/>
            <a:ext cx="278923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 l="5000" t="2499" r="5000" b="2499"/>
          <a:stretch>
            <a:fillRect/>
          </a:stretch>
        </p:blipFill>
        <p:spPr bwMode="auto">
          <a:xfrm>
            <a:off x="3059113" y="2924175"/>
            <a:ext cx="2881312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 l="2763" t="11050" b="19881"/>
          <a:stretch>
            <a:fillRect/>
          </a:stretch>
        </p:blipFill>
        <p:spPr bwMode="auto">
          <a:xfrm>
            <a:off x="6227763" y="549275"/>
            <a:ext cx="29400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15"/>
          <p:cNvSpPr txBox="1">
            <a:spLocks noChangeArrowheads="1"/>
          </p:cNvSpPr>
          <p:nvPr/>
        </p:nvSpPr>
        <p:spPr bwMode="auto">
          <a:xfrm>
            <a:off x="323850" y="4005263"/>
            <a:ext cx="24479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7. Горный эльф Мажик</a:t>
            </a:r>
          </a:p>
        </p:txBody>
      </p:sp>
      <p:sp>
        <p:nvSpPr>
          <p:cNvPr id="21509" name="TextBox 16"/>
          <p:cNvSpPr txBox="1">
            <a:spLocks noChangeArrowheads="1"/>
          </p:cNvSpPr>
          <p:nvPr/>
        </p:nvSpPr>
        <p:spPr bwMode="auto">
          <a:xfrm>
            <a:off x="3419475" y="1628775"/>
            <a:ext cx="23764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8. Хокан и Кристиан</a:t>
            </a:r>
          </a:p>
        </p:txBody>
      </p:sp>
      <p:sp>
        <p:nvSpPr>
          <p:cNvPr id="21510" name="TextBox 17"/>
          <p:cNvSpPr txBox="1">
            <a:spLocks noChangeArrowheads="1"/>
          </p:cNvSpPr>
          <p:nvPr/>
        </p:nvSpPr>
        <p:spPr bwMode="auto">
          <a:xfrm>
            <a:off x="6300788" y="3573463"/>
            <a:ext cx="2843212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Constantia" pitchFamily="18" charset="0"/>
              </a:rPr>
              <a:t>9. Совята: Сукки, Нокки, Лекки, Цукки</a:t>
            </a:r>
          </a:p>
        </p:txBody>
      </p:sp>
      <p:sp>
        <p:nvSpPr>
          <p:cNvPr id="21511" name="TextBox 18"/>
          <p:cNvSpPr txBox="1">
            <a:spLocks noChangeArrowheads="1"/>
          </p:cNvSpPr>
          <p:nvPr/>
        </p:nvSpPr>
        <p:spPr bwMode="auto">
          <a:xfrm>
            <a:off x="2268538" y="3213100"/>
            <a:ext cx="1008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nstantia" pitchFamily="18" charset="0"/>
              </a:rPr>
              <a:t>  </a:t>
            </a:r>
          </a:p>
        </p:txBody>
      </p:sp>
      <p:sp>
        <p:nvSpPr>
          <p:cNvPr id="21512" name="TextBox 19"/>
          <p:cNvSpPr txBox="1">
            <a:spLocks noChangeArrowheads="1"/>
          </p:cNvSpPr>
          <p:nvPr/>
        </p:nvSpPr>
        <p:spPr bwMode="auto">
          <a:xfrm>
            <a:off x="4859338" y="3141663"/>
            <a:ext cx="1008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nstantia" pitchFamily="18" charset="0"/>
              </a:rPr>
              <a:t> </a:t>
            </a:r>
          </a:p>
        </p:txBody>
      </p:sp>
      <p:sp>
        <p:nvSpPr>
          <p:cNvPr id="21513" name="TextBox 20"/>
          <p:cNvSpPr txBox="1">
            <a:spLocks noChangeArrowheads="1"/>
          </p:cNvSpPr>
          <p:nvPr/>
        </p:nvSpPr>
        <p:spPr bwMode="auto">
          <a:xfrm>
            <a:off x="8243888" y="2492375"/>
            <a:ext cx="90011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749</TotalTime>
  <Words>243</Words>
  <Application>Microsoft Office PowerPoint</Application>
  <PresentationFormat>Экран (4:3)</PresentationFormat>
  <Paragraphs>59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Constantia</vt:lpstr>
      <vt:lpstr>Arial</vt:lpstr>
      <vt:lpstr>Calibri</vt:lpstr>
      <vt:lpstr>Wingdings 2</vt:lpstr>
      <vt:lpstr>Поток</vt:lpstr>
      <vt:lpstr>Поток</vt:lpstr>
      <vt:lpstr>Поток</vt:lpstr>
      <vt:lpstr>Поток</vt:lpstr>
      <vt:lpstr>Слайд 1</vt:lpstr>
      <vt:lpstr>Спортивные сооружения в Сочи</vt:lpstr>
      <vt:lpstr>Арена для керлинга</vt:lpstr>
      <vt:lpstr>Малая арена в Сочи</vt:lpstr>
      <vt:lpstr>Немного истории</vt:lpstr>
      <vt:lpstr>Понятие «олимпийский талисман» официально было утверждено на 73-ей сессии Международного олимпийского комитета летом 1972 года, проходившей в Мюнхене (Германия)</vt:lpstr>
      <vt:lpstr>Олимпийские талисманы </vt:lpstr>
      <vt:lpstr>Слайд 8</vt:lpstr>
      <vt:lpstr>Слайд 9</vt:lpstr>
      <vt:lpstr>Слайд 10</vt:lpstr>
      <vt:lpstr>Талисманы зимних Олимпийских игр 2014 года стали:  Леопард, Зайка и Белый медведь.</vt:lpstr>
      <vt:lpstr>Как проходили выборы талисмана сочинской олимпиады</vt:lpstr>
      <vt:lpstr>Слайд 13</vt:lpstr>
      <vt:lpstr>Веселые варежки — кандидат в талисманы Зимней Олимпиады в Сочи 2014</vt:lpstr>
      <vt:lpstr>       Педомедведь </vt:lpstr>
      <vt:lpstr>Дед Мороз</vt:lpstr>
      <vt:lpstr>Талисманы олимпийских игр представленные на конкурс</vt:lpstr>
      <vt:lpstr>Слайд 18</vt:lpstr>
      <vt:lpstr>Слайд 19</vt:lpstr>
      <vt:lpstr>Лучик и Снежинка. </vt:lpstr>
      <vt:lpstr>Слайд 21</vt:lpstr>
      <vt:lpstr>Источники информации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Викторовна</dc:creator>
  <cp:lastModifiedBy>Мама</cp:lastModifiedBy>
  <cp:revision>59</cp:revision>
  <dcterms:created xsi:type="dcterms:W3CDTF">2014-01-15T01:07:03Z</dcterms:created>
  <dcterms:modified xsi:type="dcterms:W3CDTF">2014-01-23T01:13:13Z</dcterms:modified>
</cp:coreProperties>
</file>