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D483887-5209-4CBA-8FDF-A464A8E2D781}" type="datetimeFigureOut">
              <a:rPr lang="ru-RU" smtClean="0"/>
              <a:t>17.10.2013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A8E48BF-4CB0-4CA3-A95B-0F59BEDAD535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Многогранный мир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чувств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33256"/>
            <a:ext cx="9144000" cy="112474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Презентацию выполнила ученица</a:t>
            </a:r>
          </a:p>
          <a:p>
            <a:pPr algn="l"/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4 А класса школы №85</a:t>
            </a:r>
          </a:p>
          <a:p>
            <a:pPr algn="l"/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                                     Васильева Ксения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894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79296" cy="6259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596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4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1282" y="-7218"/>
            <a:ext cx="9165282" cy="1780108"/>
          </a:xfrm>
        </p:spPr>
        <p:txBody>
          <a:bodyPr anchor="t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Правило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9144000" cy="494116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воспринимаем мир сразу всеми  органами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чувств.Их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сигналы дополняют        </a:t>
            </a:r>
          </a:p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друг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друга.Мозг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обробатывает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эти сигналы и составляет единое впечатление</a:t>
            </a:r>
          </a:p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о 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том,что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нас окружает.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680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848872" cy="151216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Глаза-орган зрения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9552" y="1916832"/>
            <a:ext cx="3818467" cy="403244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Зрение-самый важный для нас способ восприятия мира.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помощью глаз мы видим и воспринимаем окружающие нас предметы.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" r="1863"/>
          <a:stretch>
            <a:fillRect/>
          </a:stretch>
        </p:blipFill>
        <p:spPr>
          <a:xfrm>
            <a:off x="5148064" y="2564904"/>
            <a:ext cx="3565525" cy="2925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54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51216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Уши-орган слуха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8" y="1988840"/>
            <a:ext cx="3818467" cy="439248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Ухо-это орган слуха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равновесия. С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помощью ушей мы можем слышать музыку, речь,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шум.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r="7076"/>
          <a:stretch>
            <a:fillRect/>
          </a:stretch>
        </p:blipFill>
        <p:spPr>
          <a:xfrm>
            <a:off x="4788025" y="2205038"/>
            <a:ext cx="3854326" cy="29257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4224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8667"/>
            <a:ext cx="8435280" cy="1650173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Нос-орган обоняния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Носом мы воспринимаем запахи, окружающие нас. Ведь всё, что нас окружает имеет определённый запах.</a:t>
            </a:r>
          </a:p>
        </p:txBody>
      </p:sp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r="4300"/>
          <a:stretch>
            <a:fillRect/>
          </a:stretch>
        </p:blipFill>
        <p:spPr>
          <a:xfrm>
            <a:off x="683568" y="2492896"/>
            <a:ext cx="3566160" cy="2926080"/>
          </a:xfrm>
        </p:spPr>
      </p:pic>
    </p:spTree>
    <p:extLst>
      <p:ext uri="{BB962C8B-B14F-4D97-AF65-F5344CB8AC3E}">
        <p14:creationId xmlns:p14="http://schemas.microsoft.com/office/powerpoint/2010/main" val="190198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51216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Язык-орган вкуса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1844825"/>
            <a:ext cx="3818467" cy="336217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Язык позволяет нам различать вкусы, ощущать разность температур. Мы можем отличить соленое от кислого, сладкое от горького, холодное от горячего.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" r="1206"/>
          <a:stretch>
            <a:fillRect/>
          </a:stretch>
        </p:blipFill>
        <p:spPr>
          <a:xfrm>
            <a:off x="684213" y="2708275"/>
            <a:ext cx="3565525" cy="2927350"/>
          </a:xfrm>
        </p:spPr>
      </p:pic>
    </p:spTree>
    <p:extLst>
      <p:ext uri="{BB962C8B-B14F-4D97-AF65-F5344CB8AC3E}">
        <p14:creationId xmlns:p14="http://schemas.microsoft.com/office/powerpoint/2010/main" val="3071980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338667"/>
            <a:ext cx="8507288" cy="1722181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Кожа-орган осязания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868333" y="2132856"/>
            <a:ext cx="3818467" cy="345638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Осязание - ещё одно из наших чувств. Прикоснувшись к какому-нибудь предмету, мы сразу чувствуем, какой он.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8" r="32868"/>
          <a:stretch>
            <a:fillRect/>
          </a:stretch>
        </p:blipFill>
        <p:spPr>
          <a:xfrm>
            <a:off x="19844" y="2060848"/>
            <a:ext cx="4861669" cy="4032448"/>
          </a:xfrm>
        </p:spPr>
      </p:pic>
      <p:sp>
        <p:nvSpPr>
          <p:cNvPr id="6" name="Прямоугольник 5"/>
          <p:cNvSpPr/>
          <p:nvPr/>
        </p:nvSpPr>
        <p:spPr>
          <a:xfrm flipH="1">
            <a:off x="4473702" y="7173417"/>
            <a:ext cx="746369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Осязание - ещё одно из наших чувств. Прикоснувшись к какому-нибудь предмету, мы сразу чувствуем, какой он.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214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8667"/>
            <a:ext cx="8435280" cy="157816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Головной мозг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788024" y="2636912"/>
            <a:ext cx="3818467" cy="36724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Мозг является "главным начальником" в нашем организме. Именно он регулирует работу всех органов чувств человека.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r="4300"/>
          <a:stretch>
            <a:fillRect/>
          </a:stretch>
        </p:blipFill>
        <p:spPr>
          <a:xfrm>
            <a:off x="539750" y="2205038"/>
            <a:ext cx="3565525" cy="2925762"/>
          </a:xfrm>
        </p:spPr>
      </p:pic>
    </p:spTree>
    <p:extLst>
      <p:ext uri="{BB962C8B-B14F-4D97-AF65-F5344CB8AC3E}">
        <p14:creationId xmlns:p14="http://schemas.microsoft.com/office/powerpoint/2010/main" val="114469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640960" cy="17801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Загадки</a:t>
            </a:r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вопросы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712968" cy="468052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1)У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зверушке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макушке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                             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2) Брат с братом</a:t>
            </a:r>
          </a:p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у нас ниже глаза.                                             Через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дорогу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живут.</a:t>
            </a:r>
          </a:p>
          <a:p>
            <a:pPr algn="l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                                        А один другого не видит.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3)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Орган который 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помогает узнать, колючие или мягкие хвоинки у ели,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или у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лиственницы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4) Между двух светил</a:t>
            </a:r>
          </a:p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середине я один.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l"/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5) Всегда во рту,</a:t>
            </a:r>
          </a:p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проглотишь.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259288" y="4581128"/>
            <a:ext cx="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724128" y="4581128"/>
            <a:ext cx="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37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380</TotalTime>
  <Words>261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Волна</vt:lpstr>
      <vt:lpstr>Многогранный мир чувств </vt:lpstr>
      <vt:lpstr>Правило </vt:lpstr>
      <vt:lpstr>Глаза-орган зрения</vt:lpstr>
      <vt:lpstr>Уши-орган слуха</vt:lpstr>
      <vt:lpstr>Нос-орган обоняния</vt:lpstr>
      <vt:lpstr>Язык-орган вкуса</vt:lpstr>
      <vt:lpstr>Кожа-орган осязания</vt:lpstr>
      <vt:lpstr>Головной мозг</vt:lpstr>
      <vt:lpstr>Загадки и вопросы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Многогранный мир чувств </dc:title>
  <dc:creator>Сашка</dc:creator>
  <cp:lastModifiedBy>Сашка</cp:lastModifiedBy>
  <cp:revision>15</cp:revision>
  <dcterms:created xsi:type="dcterms:W3CDTF">2013-10-17T10:57:24Z</dcterms:created>
  <dcterms:modified xsi:type="dcterms:W3CDTF">2013-10-17T17:17:40Z</dcterms:modified>
</cp:coreProperties>
</file>