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3" r:id="rId5"/>
    <p:sldId id="265" r:id="rId6"/>
    <p:sldId id="266" r:id="rId7"/>
    <p:sldId id="258" r:id="rId8"/>
    <p:sldId id="259" r:id="rId9"/>
    <p:sldId id="260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4340E9C0-B328-4524-8CF7-51F4833897EC}" type="datetimeFigureOut">
              <a:rPr lang="ru-RU" smtClean="0"/>
              <a:t>18.12.2013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0674D214-7BDC-49E2-9520-C081769DA3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085184"/>
            <a:ext cx="5120640" cy="1581150"/>
          </a:xfrm>
        </p:spPr>
        <p:txBody>
          <a:bodyPr/>
          <a:lstStyle/>
          <a:p>
            <a:r>
              <a:rPr lang="ru-RU" dirty="0" smtClean="0"/>
              <a:t>Проект: Шабуровой Саши.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88936" cy="940680"/>
          </a:xfrm>
        </p:spPr>
        <p:txBody>
          <a:bodyPr/>
          <a:lstStyle/>
          <a:p>
            <a:r>
              <a:rPr lang="ru-RU" dirty="0" smtClean="0"/>
              <a:t>Мариинский оперный театр.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552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572" y="2420888"/>
            <a:ext cx="8591550" cy="10668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внимание!!!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1242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6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696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95736" y="116632"/>
            <a:ext cx="5120640" cy="1116335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История.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496944" cy="4968552"/>
          </a:xfrm>
        </p:spPr>
        <p:txBody>
          <a:bodyPr>
            <a:noAutofit/>
          </a:bodyPr>
          <a:lstStyle/>
          <a:p>
            <a:r>
              <a:rPr lang="ru-RU" sz="1600" dirty="0"/>
              <a:t>Театр ведёт свою историю от основанного в 1783 году по приказу императрицы Екатерины Великой Большого театра, который располагался в здании, позднее перестроенном под Санкт-Петербургскую консерваторию. Входил в состав Императорских театров России.</a:t>
            </a:r>
            <a:br>
              <a:rPr lang="ru-RU" sz="1600" dirty="0"/>
            </a:br>
            <a:r>
              <a:rPr lang="ru-RU" sz="1600" dirty="0"/>
              <a:t>Мария Александровна, в честь которой назван театр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12 июля 1783 года был издан Указ об утверждении театрального комитета «для управления зрелищами и музыкой». 5 октября торжественно открыт Большой Каменный театр на Карусельной площади, от которого ведет отсчет история театра. Позже Карусельная площадь сменила название на Театральную.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 1859 году сгорел расположенный напротив Большого театра Театр-цирк. На его месте архитектор Альберто </a:t>
            </a:r>
            <a:r>
              <a:rPr lang="ru-RU" sz="1600" dirty="0" err="1"/>
              <a:t>Кавос</a:t>
            </a:r>
            <a:r>
              <a:rPr lang="ru-RU" sz="1600" dirty="0"/>
              <a:t> построил новый театр, который был назван Мариинским в честь супруги Александра II императрицы Марии Александровны. Первый театральный сезон в новом здании открылся 2 октября 1860 года «Жизнью за царя» Глинки. В 1886 году старое здание театра было перестроено под консерваторию, а репертуар полностью перенесен на сцену Мариинского театра.</a:t>
            </a:r>
            <a:r>
              <a:rPr lang="ru-RU" sz="800" dirty="0"/>
              <a:t/>
            </a:r>
            <a:br>
              <a:rPr lang="ru-RU" sz="800" dirty="0"/>
            </a:b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470610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6440760"/>
          </a:xfrm>
        </p:spPr>
        <p:txBody>
          <a:bodyPr>
            <a:normAutofit fontScale="90000"/>
          </a:bodyPr>
          <a:lstStyle/>
          <a:p>
            <a:r>
              <a:rPr lang="ru-RU" dirty="0"/>
              <a:t>В 1859 году сгорел расположенный напротив Большого театра Театр-цирк. На его месте архитектор Альберто </a:t>
            </a:r>
            <a:r>
              <a:rPr lang="ru-RU" dirty="0" err="1"/>
              <a:t>Кавос</a:t>
            </a:r>
            <a:r>
              <a:rPr lang="ru-RU" dirty="0"/>
              <a:t> построил новый театр, который был назван Мариинским в честь супруги Александра II императрицы Марии Александровны. Первый театральный сезон в новом здании открылся 2 октября 1860 года «Жизнью за царя» Глинки. В 1886 году старое здание театра было перестроено под консерваторию, а репертуар полностью перенесен на сцену Мариинского театра.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1920 году театр сменил название на «Государственный академический театр оперы и балета (ГАТОБ), с 1935 года ему было присвоено имя С. М. Кирова.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1988 году после смерти Евгения Мравинского и ухода Юрия </a:t>
            </a:r>
            <a:r>
              <a:rPr lang="ru-RU" dirty="0" err="1"/>
              <a:t>Темирканова</a:t>
            </a:r>
            <a:r>
              <a:rPr lang="ru-RU" dirty="0"/>
              <a:t> в филармонию, Валерий Гергиев становится художественным руководителем и главным дирижером Мариинского театра.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16 января 1992 года театру было возвращено его историческое название.</a:t>
            </a:r>
          </a:p>
        </p:txBody>
      </p:sp>
    </p:spTree>
    <p:extLst>
      <p:ext uri="{BB962C8B-B14F-4D97-AF65-F5344CB8AC3E}">
        <p14:creationId xmlns:p14="http://schemas.microsoft.com/office/powerpoint/2010/main" val="1420338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77" y="0"/>
            <a:ext cx="915863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404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077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31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591550" cy="3200399"/>
          </a:xfrm>
        </p:spPr>
        <p:txBody>
          <a:bodyPr>
            <a:normAutofit/>
          </a:bodyPr>
          <a:lstStyle/>
          <a:p>
            <a:r>
              <a:rPr lang="ru-RU" dirty="0" err="1"/>
              <a:t>Марии́нский</a:t>
            </a:r>
            <a:r>
              <a:rPr lang="ru-RU" dirty="0"/>
              <a:t> </a:t>
            </a:r>
            <a:r>
              <a:rPr lang="ru-RU" dirty="0" err="1"/>
              <a:t>теа́тр</a:t>
            </a:r>
            <a:r>
              <a:rPr lang="ru-RU" dirty="0"/>
              <a:t> (с 1935 по 1992 год — Ленинградский государственный академический </a:t>
            </a:r>
            <a:r>
              <a:rPr lang="ru-RU" dirty="0" smtClean="0"/>
              <a:t>театр  С</a:t>
            </a:r>
            <a:r>
              <a:rPr lang="ru-RU" dirty="0"/>
              <a:t>. М. Кирова) — один из известнейших и крупнейших в России и мире театров оперы и балета.</a:t>
            </a:r>
          </a:p>
        </p:txBody>
      </p:sp>
    </p:spTree>
    <p:extLst>
      <p:ext uri="{BB962C8B-B14F-4D97-AF65-F5344CB8AC3E}">
        <p14:creationId xmlns:p14="http://schemas.microsoft.com/office/powerpoint/2010/main" val="1913306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860032" y="0"/>
            <a:ext cx="3024336" cy="1476375"/>
          </a:xfrm>
        </p:spPr>
        <p:txBody>
          <a:bodyPr>
            <a:normAutofit fontScale="92500"/>
          </a:bodyPr>
          <a:lstStyle/>
          <a:p>
            <a:r>
              <a:rPr lang="ru-RU" sz="7200" dirty="0" smtClean="0"/>
              <a:t>Опера.</a:t>
            </a:r>
            <a:endParaRPr lang="ru-RU" sz="7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33800" y="1484784"/>
            <a:ext cx="5129543" cy="5184576"/>
          </a:xfrm>
        </p:spPr>
        <p:txBody>
          <a:bodyPr>
            <a:noAutofit/>
          </a:bodyPr>
          <a:lstStyle/>
          <a:p>
            <a:r>
              <a:rPr lang="ru-RU" sz="2800" dirty="0"/>
              <a:t>Оперная </a:t>
            </a:r>
            <a:r>
              <a:rPr lang="ru-RU" sz="2800" dirty="0" smtClean="0"/>
              <a:t>группа </a:t>
            </a:r>
            <a:r>
              <a:rPr lang="ru-RU" sz="2800" dirty="0"/>
              <a:t>знаменита такими именами, как Мария Максакова, Леонид Собинов, Ирина Богачёва, Юрий Марусин, Ольга Бородина, Сергей </a:t>
            </a:r>
            <a:r>
              <a:rPr lang="ru-RU" sz="2800" dirty="0" err="1"/>
              <a:t>Лейферкус</a:t>
            </a:r>
            <a:r>
              <a:rPr lang="ru-RU" sz="2800" dirty="0"/>
              <a:t>, Ольга </a:t>
            </a:r>
            <a:r>
              <a:rPr lang="ru-RU" sz="2800" dirty="0" err="1"/>
              <a:t>Кондина</a:t>
            </a:r>
            <a:r>
              <a:rPr lang="ru-RU" sz="2800" dirty="0"/>
              <a:t> и Анна </a:t>
            </a:r>
            <a:r>
              <a:rPr lang="ru-RU" sz="2800" dirty="0" smtClean="0"/>
              <a:t>Нетребко.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91264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699792" y="332656"/>
            <a:ext cx="5120640" cy="900311"/>
          </a:xfrm>
        </p:spPr>
        <p:txBody>
          <a:bodyPr>
            <a:noAutofit/>
          </a:bodyPr>
          <a:lstStyle/>
          <a:p>
            <a:r>
              <a:rPr lang="ru-RU" sz="4800" dirty="0" smtClean="0"/>
              <a:t>В оркестре есть: 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928992" cy="54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1.Струнные </a:t>
            </a:r>
            <a:r>
              <a:rPr lang="ru-RU" sz="2800" dirty="0">
                <a:solidFill>
                  <a:schemeClr val="bg1"/>
                </a:solidFill>
              </a:rPr>
              <a:t>инстру</a:t>
            </a:r>
            <a:r>
              <a:rPr lang="ru-RU" sz="2800" dirty="0"/>
              <a:t>менты(</a:t>
            </a:r>
            <a:r>
              <a:rPr lang="ru-RU" sz="2400" dirty="0"/>
              <a:t>Скрипачи, </a:t>
            </a:r>
            <a:r>
              <a:rPr lang="ru-RU" sz="2400" dirty="0" err="1" smtClean="0">
                <a:solidFill>
                  <a:schemeClr val="bg1"/>
                </a:solidFill>
              </a:rPr>
              <a:t>Альтисты,Виолонче</a:t>
            </a:r>
            <a:r>
              <a:rPr lang="ru-RU" sz="2400" dirty="0" err="1" smtClean="0"/>
              <a:t>листы,Арфисты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bg1"/>
                </a:solidFill>
              </a:rPr>
              <a:t>Контрабасисты</a:t>
            </a:r>
            <a:r>
              <a:rPr lang="ru-RU" sz="2800" dirty="0" smtClean="0">
                <a:solidFill>
                  <a:schemeClr val="bg1"/>
                </a:solidFill>
              </a:rPr>
              <a:t>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chemeClr val="bg1"/>
                </a:solidFill>
              </a:rPr>
              <a:t>2. Деревянные дух</a:t>
            </a:r>
            <a:r>
              <a:rPr lang="ru-RU" sz="2800" dirty="0"/>
              <a:t>овые </a:t>
            </a:r>
            <a:r>
              <a:rPr lang="ru-RU" sz="2800" dirty="0" smtClean="0">
                <a:solidFill>
                  <a:schemeClr val="bg1"/>
                </a:solidFill>
              </a:rPr>
              <a:t>инструменты(</a:t>
            </a:r>
            <a:r>
              <a:rPr lang="ru-RU" sz="2400" dirty="0" err="1" smtClean="0">
                <a:solidFill>
                  <a:schemeClr val="bg1"/>
                </a:solidFill>
              </a:rPr>
              <a:t>Фле</a:t>
            </a:r>
            <a:r>
              <a:rPr lang="ru-RU" sz="2400" dirty="0" err="1" smtClean="0"/>
              <a:t>йтисты,Гобоисты,Кларнетисты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bg1"/>
                </a:solidFill>
              </a:rPr>
              <a:t>Фаготисты).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chemeClr val="bg1"/>
                </a:solidFill>
              </a:rPr>
              <a:t>3. Медные духовы</a:t>
            </a:r>
            <a:r>
              <a:rPr lang="ru-RU" sz="2800" dirty="0"/>
              <a:t>е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инструменты(</a:t>
            </a:r>
            <a:r>
              <a:rPr lang="ru-RU" sz="2400" dirty="0" err="1" smtClean="0">
                <a:solidFill>
                  <a:schemeClr val="bg1"/>
                </a:solidFill>
              </a:rPr>
              <a:t>Валт</a:t>
            </a:r>
            <a:r>
              <a:rPr lang="ru-RU" sz="2400" dirty="0" err="1" smtClean="0"/>
              <a:t>орнисты,Трубачи,Тромбонисты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err="1" smtClean="0">
                <a:solidFill>
                  <a:schemeClr val="bg1"/>
                </a:solidFill>
              </a:rPr>
              <a:t>Тубисты</a:t>
            </a:r>
            <a:r>
              <a:rPr lang="ru-RU" sz="2800" dirty="0" smtClean="0">
                <a:solidFill>
                  <a:schemeClr val="bg1"/>
                </a:solidFill>
              </a:rPr>
              <a:t>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chemeClr val="bg1"/>
                </a:solidFill>
              </a:rPr>
              <a:t>4. Ударные </a:t>
            </a:r>
            <a:r>
              <a:rPr lang="ru-RU" sz="2800" dirty="0" smtClean="0">
                <a:solidFill>
                  <a:schemeClr val="bg1"/>
                </a:solidFill>
              </a:rPr>
              <a:t>инстру</a:t>
            </a:r>
            <a:r>
              <a:rPr lang="ru-RU" sz="2800" dirty="0" smtClean="0"/>
              <a:t>менты.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27627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4F4F4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36</TotalTime>
  <Words>197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Soho</vt:lpstr>
      <vt:lpstr>Мариинский оперный театр.</vt:lpstr>
      <vt:lpstr>Презентация PowerPoint</vt:lpstr>
      <vt:lpstr>Театр ведёт свою историю от основанного в 1783 году по приказу императрицы Екатерины Великой Большого театра, который располагался в здании, позднее перестроенном под Санкт-Петербургскую консерваторию. Входил в состав Императорских театров России. Мария Александровна, в честь которой назван театр  12 июля 1783 года был издан Указ об утверждении театрального комитета «для управления зрелищами и музыкой». 5 октября торжественно открыт Большой Каменный театр на Карусельной площади, от которого ведет отсчет история театра. Позже Карусельная площадь сменила название на Театральную.  В 1859 году сгорел расположенный напротив Большого театра Театр-цирк. На его месте архитектор Альберто Кавос построил новый театр, который был назван Мариинским в честь супруги Александра II императрицы Марии Александровны. Первый театральный сезон в новом здании открылся 2 октября 1860 года «Жизнью за царя» Глинки. В 1886 году старое здание театра было перестроено под консерваторию, а репертуар полностью перенесен на сцену Мариинского театра. </vt:lpstr>
      <vt:lpstr>В 1859 году сгорел расположенный напротив Большого театра Театр-цирк. На его месте архитектор Альберто Кавос построил новый театр, который был назван Мариинским в честь супруги Александра II императрицы Марии Александровны. Первый театральный сезон в новом здании открылся 2 октября 1860 года «Жизнью за царя» Глинки. В 1886 году старое здание театра было перестроено под консерваторию, а репертуар полностью перенесен на сцену Мариинского театра.  В 1920 году театр сменил название на «Государственный академический театр оперы и балета (ГАТОБ), с 1935 года ему было присвоено имя С. М. Кирова.  В 1988 году после смерти Евгения Мравинского и ухода Юрия Темирканова в филармонию, Валерий Гергиев становится художественным руководителем и главным дирижером Мариинского театра.  16 января 1992 года театру было возвращено его историческое название.</vt:lpstr>
      <vt:lpstr>Презентация PowerPoint</vt:lpstr>
      <vt:lpstr>Презентация PowerPoint</vt:lpstr>
      <vt:lpstr>Марии́нский теа́тр (с 1935 по 1992 год — Ленинградский государственный академический театр  С. М. Кирова) — один из известнейших и крупнейших в России и мире театров оперы и балета.</vt:lpstr>
      <vt:lpstr>Оперная группа знаменита такими именами, как Мария Максакова, Леонид Собинов, Ирина Богачёва, Юрий Марусин, Ольга Бородина, Сергей Лейферкус, Ольга Кондина и Анна Нетребко. </vt:lpstr>
      <vt:lpstr>1.Струнные инструменты(Скрипачи, Альтисты,Виолончелисты,Арфисты, Контрабасисты). 2. Деревянные духовые инструменты(Флейтисты,Гобоисты,Кларнетисты, Фаготисты). 3. Медные духовые инструменты(Валторнисты,Трубачи,Тромбонисты, Тубисты). 4. Ударные инструменты.</vt:lpstr>
      <vt:lpstr>Спасибо за внимание!!!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Мариинский оперный театр.</dc:title>
  <dc:creator>Admin</dc:creator>
  <cp:lastModifiedBy>Admin</cp:lastModifiedBy>
  <cp:revision>4</cp:revision>
  <dcterms:created xsi:type="dcterms:W3CDTF">2013-12-18T14:55:22Z</dcterms:created>
  <dcterms:modified xsi:type="dcterms:W3CDTF">2013-12-18T15:31:59Z</dcterms:modified>
</cp:coreProperties>
</file>