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54D3DB-BB77-4CE0-BEEE-29332144999F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8DE4768-74A9-4A96-A19A-7D29CD5B2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4633770-DD20-4FBC-97E7-D34B6AAC128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98F71D-E5D5-4DF8-B19D-55C9D6CD3BF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663FAE-C09C-4332-9D0F-23983A76EEB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C4136A-BD92-4D97-A385-948431ED7BF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92368F-F454-43D9-AA51-C33DCD2D71F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7BAE6D-4646-449E-ACBA-1940973D3F4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72E7D9-2A3A-4DAF-B4E1-30C8C9E02F8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4E5F9D-A0A8-4721-99EE-D8AC723D03A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793CDDE-791D-4E0D-A4CC-5109616035C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D27075-D70F-4D18-9D5F-3E9A2C55F43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E2734-D6C7-4073-83CA-8D824C162401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D0B62-F1D8-4B9A-8F63-CF779C12A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6C6A1-510F-4BB5-8638-57ADD3D0DEBF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E4300-6A56-4955-9C9B-336458E195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B5DF-EA2F-4604-B21E-22DAA860B5C6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3FEEE-6E00-4E47-9C17-019A488D8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3D541-F38E-42EF-83C3-E269BAC0A625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97101-F92B-4C97-8B27-9C1202F13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97553-D78A-43FC-BDED-1D58F9CDE49F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CAB49-81B1-4972-8357-F81722005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EADBB-6ADC-47B3-BEA8-078E3BD55B61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0A1A6-0A97-4E8B-BE5C-76F3E82D0F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EBD93-AD52-4A62-BA91-49427E99DB3D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109B2-A38E-4F8D-8836-FA23630FF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EA2EB-B042-450C-A79F-5E2171AD864C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A3E58-7285-4F61-B794-163AEF557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D3539-A4B1-4C13-84C6-CD9738BEB903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519BF-D820-48B4-8D28-9DA131324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A86FB-0065-4042-B5F6-C8842435A51E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5F96F-28D9-4C0D-9B77-69215CAF9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6DCF7-43E4-4281-8411-5501A04A868B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AFD18-10CF-479E-B670-A2BEFEFD8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595047-8162-4EF3-847F-2E913C6CCD12}" type="datetimeFigureOut">
              <a:rPr lang="ru-RU"/>
              <a:pPr>
                <a:defRPr/>
              </a:pPr>
              <a:t>22.04.2011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B1BCBD-7D7C-499B-9CF7-4CB0CC1D0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wedg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7" descr="обложка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74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00100" y="571480"/>
            <a:ext cx="7549118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Животный мир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лесной зоны</a:t>
            </a:r>
            <a:endParaRPr lang="ru-RU" sz="6000" b="1" dirty="0">
              <a:ln>
                <a:solidFill>
                  <a:srgbClr val="FFFF00"/>
                </a:solidFill>
              </a:ln>
              <a:solidFill>
                <a:schemeClr val="accent6">
                  <a:lumMod val="75000"/>
                </a:schemeClr>
              </a:solidFill>
              <a:latin typeface="a_Algerius" pitchFamily="82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5857892"/>
            <a:ext cx="565520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Учитель – </a:t>
            </a:r>
            <a:r>
              <a:rPr lang="ru-RU" b="1" dirty="0" err="1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фунин</a:t>
            </a: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  </a:t>
            </a:r>
            <a:r>
              <a:rPr lang="ru-RU" b="1" dirty="0" err="1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сергей</a:t>
            </a: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  </a:t>
            </a:r>
            <a:r>
              <a:rPr lang="ru-RU" b="1" dirty="0" err="1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геннадьевич</a:t>
            </a:r>
            <a:endParaRPr lang="ru-RU" b="1" dirty="0">
              <a:ln>
                <a:solidFill>
                  <a:srgbClr val="FFFF00"/>
                </a:solidFill>
              </a:ln>
              <a:solidFill>
                <a:schemeClr val="accent6">
                  <a:lumMod val="75000"/>
                </a:schemeClr>
              </a:solidFill>
              <a:latin typeface="a_Algerius" pitchFamily="82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7686" y="6286520"/>
            <a:ext cx="67877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_Algerius" pitchFamily="82" charset="-52"/>
              </a:rPr>
              <a:t>2010</a:t>
            </a:r>
            <a:endParaRPr lang="ru-RU" b="1" dirty="0">
              <a:ln>
                <a:solidFill>
                  <a:srgbClr val="FFFF00"/>
                </a:solidFill>
              </a:ln>
              <a:solidFill>
                <a:schemeClr val="accent6">
                  <a:lumMod val="75000"/>
                </a:schemeClr>
              </a:solidFill>
              <a:latin typeface="a_Algerius" pitchFamily="82" charset="-5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357563" y="142875"/>
            <a:ext cx="22828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насекомые</a:t>
            </a:r>
          </a:p>
        </p:txBody>
      </p:sp>
      <p:pic>
        <p:nvPicPr>
          <p:cNvPr id="3" name="Рисунок 2" descr="комар.jpg"/>
          <p:cNvPicPr>
            <a:picLocks noChangeAspect="1"/>
          </p:cNvPicPr>
          <p:nvPr/>
        </p:nvPicPr>
        <p:blipFill>
          <a:blip r:embed="rId3"/>
          <a:srcRect l="2563" t="3568" r="2563" b="3687"/>
          <a:stretch>
            <a:fillRect/>
          </a:stretch>
        </p:blipFill>
        <p:spPr bwMode="auto">
          <a:xfrm>
            <a:off x="214313" y="500063"/>
            <a:ext cx="2744787" cy="192881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" name="Рисунок 3" descr="мошк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13" y="214313"/>
            <a:ext cx="3078162" cy="185737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Рисунок 4" descr="слепень.jpg"/>
          <p:cNvPicPr>
            <a:picLocks noChangeAspect="1"/>
          </p:cNvPicPr>
          <p:nvPr/>
        </p:nvPicPr>
        <p:blipFill>
          <a:blip r:embed="rId5"/>
          <a:srcRect l="1625" t="5112" r="1625" b="2306"/>
          <a:stretch>
            <a:fillRect/>
          </a:stretch>
        </p:blipFill>
        <p:spPr bwMode="auto">
          <a:xfrm>
            <a:off x="142875" y="4286250"/>
            <a:ext cx="2886075" cy="221456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 descr="уссурийский дровосек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78650" y="3643313"/>
            <a:ext cx="1952625" cy="291941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Рисунок 6" descr="Махаон Маака_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50" y="2214563"/>
            <a:ext cx="3714750" cy="297180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1563" y="2571750"/>
            <a:ext cx="825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комар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00938" y="2214563"/>
            <a:ext cx="895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мошка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43250" y="6143625"/>
            <a:ext cx="1009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слепень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29125" y="6286500"/>
            <a:ext cx="2498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уссурийский дровосек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14813" y="5286375"/>
            <a:ext cx="1746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Махаон Маака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 txBox="1">
            <a:spLocks noChangeArrowheads="1"/>
          </p:cNvSpPr>
          <p:nvPr/>
        </p:nvSpPr>
        <p:spPr bwMode="auto">
          <a:xfrm>
            <a:off x="1000125" y="142875"/>
            <a:ext cx="7391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Причины богатства животного мира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714375"/>
            <a:ext cx="8929688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>
                <a:latin typeface="Calibri" pitchFamily="34" charset="0"/>
              </a:rPr>
              <a:t>  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Обилие корма:  травы, хвоя, почки, побеги кустарников, ягоды, грибы, орехи, семена хвойных деревьев - для травоядных животных, большое количество травоядных животных -для хищников.</a:t>
            </a: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  Много удобных мест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для убежища и охоты.</a:t>
            </a: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   Зимой в лесу теплее, чем на открытых местах, 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тише дует ветер.</a:t>
            </a:r>
            <a:endParaRPr lang="ru-RU">
              <a:latin typeface="Calibri" pitchFamily="34" charset="0"/>
            </a:endParaRPr>
          </a:p>
        </p:txBody>
      </p:sp>
      <p:pic>
        <p:nvPicPr>
          <p:cNvPr id="4" name="Рисунок 3" descr="Лесные травы 800x600 photowall_ru.JPG"/>
          <p:cNvPicPr>
            <a:picLocks noChangeAspect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142875" y="1643063"/>
            <a:ext cx="1727200" cy="121443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 descr="побеги.jpg"/>
          <p:cNvPicPr>
            <a:picLocks noChangeAspect="1"/>
          </p:cNvPicPr>
          <p:nvPr/>
        </p:nvPicPr>
        <p:blipFill>
          <a:blip r:embed="rId4"/>
          <a:srcRect b="7672"/>
          <a:stretch>
            <a:fillRect/>
          </a:stretch>
        </p:blipFill>
        <p:spPr bwMode="auto">
          <a:xfrm>
            <a:off x="1857375" y="1643063"/>
            <a:ext cx="1023938" cy="12160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Рисунок 6" descr="ягоды.jpg"/>
          <p:cNvPicPr>
            <a:picLocks noChangeAspect="1"/>
          </p:cNvPicPr>
          <p:nvPr/>
        </p:nvPicPr>
        <p:blipFill>
          <a:blip r:embed="rId5"/>
          <a:srcRect l="937" t="1563" r="1563" b="7813"/>
          <a:stretch>
            <a:fillRect/>
          </a:stretch>
        </p:blipFill>
        <p:spPr bwMode="auto">
          <a:xfrm>
            <a:off x="4143375" y="1643063"/>
            <a:ext cx="2200275" cy="122713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Рисунок 7" descr="грибы.jpg"/>
          <p:cNvPicPr>
            <a:picLocks noChangeAspect="1"/>
          </p:cNvPicPr>
          <p:nvPr/>
        </p:nvPicPr>
        <p:blipFill>
          <a:blip r:embed="rId6"/>
          <a:srcRect l="5469" t="9375" r="8594" b="3125"/>
          <a:stretch>
            <a:fillRect/>
          </a:stretch>
        </p:blipFill>
        <p:spPr bwMode="auto">
          <a:xfrm>
            <a:off x="6357938" y="1643063"/>
            <a:ext cx="1590675" cy="121443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Рисунок 8" descr="орехи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29563" y="1643063"/>
            <a:ext cx="1012825" cy="12192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Рисунок 9" descr="хвоя.jpg"/>
          <p:cNvPicPr>
            <a:picLocks noChangeAspect="1"/>
          </p:cNvPicPr>
          <p:nvPr/>
        </p:nvPicPr>
        <p:blipFill>
          <a:blip r:embed="rId8"/>
          <a:srcRect r="13235"/>
          <a:stretch>
            <a:fillRect/>
          </a:stretch>
        </p:blipFill>
        <p:spPr bwMode="auto">
          <a:xfrm>
            <a:off x="2857500" y="1643063"/>
            <a:ext cx="1404938" cy="12160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Рисунок 10" descr="нора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25" y="3071813"/>
            <a:ext cx="2822575" cy="188118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" name="Рисунок 11" descr="gnezdo.jpg"/>
          <p:cNvPicPr>
            <a:picLocks noChangeAspect="1"/>
          </p:cNvPicPr>
          <p:nvPr/>
        </p:nvPicPr>
        <p:blipFill>
          <a:blip r:embed="rId10"/>
          <a:srcRect t="1250"/>
          <a:stretch>
            <a:fillRect/>
          </a:stretch>
        </p:blipFill>
        <p:spPr bwMode="auto">
          <a:xfrm>
            <a:off x="5643563" y="3071813"/>
            <a:ext cx="1428750" cy="188118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3" name="Рисунок 12" descr="ветер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58063" y="4429125"/>
            <a:ext cx="1571625" cy="23241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>
            <a:spLocks noChangeArrowheads="1"/>
          </p:cNvSpPr>
          <p:nvPr/>
        </p:nvSpPr>
        <p:spPr bwMode="auto">
          <a:xfrm>
            <a:off x="2143125" y="214313"/>
            <a:ext cx="4505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Травоядные животные</a:t>
            </a:r>
          </a:p>
        </p:txBody>
      </p:sp>
      <p:pic>
        <p:nvPicPr>
          <p:cNvPr id="11" name="Рисунок 10" descr="лось 7.jpg"/>
          <p:cNvPicPr>
            <a:picLocks noChangeAspect="1"/>
          </p:cNvPicPr>
          <p:nvPr/>
        </p:nvPicPr>
        <p:blipFill>
          <a:blip r:embed="rId3"/>
          <a:srcRect l="8333"/>
          <a:stretch>
            <a:fillRect/>
          </a:stretch>
        </p:blipFill>
        <p:spPr bwMode="auto">
          <a:xfrm>
            <a:off x="2857500" y="1428750"/>
            <a:ext cx="3214688" cy="4675188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2" name="Рисунок 11" descr="косуля 2.jpg"/>
          <p:cNvPicPr>
            <a:picLocks noChangeAspect="1"/>
          </p:cNvPicPr>
          <p:nvPr/>
        </p:nvPicPr>
        <p:blipFill>
          <a:blip r:embed="rId4"/>
          <a:srcRect r="13358"/>
          <a:stretch>
            <a:fillRect/>
          </a:stretch>
        </p:blipFill>
        <p:spPr bwMode="auto">
          <a:xfrm>
            <a:off x="142875" y="1000125"/>
            <a:ext cx="2473325" cy="207486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" name="Рисунок 13" descr="олень 2.jpg"/>
          <p:cNvPicPr>
            <a:picLocks noChangeAspect="1"/>
          </p:cNvPicPr>
          <p:nvPr/>
        </p:nvPicPr>
        <p:blipFill>
          <a:blip r:embed="rId5"/>
          <a:srcRect l="11719" r="25781"/>
          <a:stretch>
            <a:fillRect/>
          </a:stretch>
        </p:blipFill>
        <p:spPr bwMode="auto">
          <a:xfrm>
            <a:off x="142875" y="3500438"/>
            <a:ext cx="2500313" cy="300037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" name="Рисунок 14" descr="марал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928688"/>
            <a:ext cx="2762250" cy="217963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6" name="Рисунок 15" descr="заяц 2jpg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00" y="3643313"/>
            <a:ext cx="2711450" cy="290036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28688" y="3071813"/>
            <a:ext cx="893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косуля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14813" y="6143625"/>
            <a:ext cx="654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лось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358063" y="6488113"/>
            <a:ext cx="650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заяц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358063" y="3143250"/>
            <a:ext cx="831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марал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28688" y="6488113"/>
            <a:ext cx="784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олень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1500188" y="142875"/>
            <a:ext cx="5932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Редкие травоядные животные</a:t>
            </a:r>
          </a:p>
        </p:txBody>
      </p:sp>
      <p:pic>
        <p:nvPicPr>
          <p:cNvPr id="6" name="Рисунок 5" descr="зубры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813" y="642938"/>
            <a:ext cx="5143500" cy="340836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8" name="Рисунок 7" descr="выхухоль 2.jpg"/>
          <p:cNvPicPr>
            <a:picLocks noChangeAspect="1"/>
          </p:cNvPicPr>
          <p:nvPr/>
        </p:nvPicPr>
        <p:blipFill>
          <a:blip r:embed="rId4"/>
          <a:srcRect r="3571"/>
          <a:stretch>
            <a:fillRect/>
          </a:stretch>
        </p:blipFill>
        <p:spPr bwMode="auto">
          <a:xfrm>
            <a:off x="3571875" y="4643438"/>
            <a:ext cx="2420938" cy="167481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Рисунок 8" descr="пятнистый олень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4143375"/>
            <a:ext cx="3006725" cy="239871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Рисунок 9" descr="благородный олень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3325" y="4143375"/>
            <a:ext cx="2513013" cy="242887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429125" y="4071938"/>
            <a:ext cx="6365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зубр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4375" y="6457950"/>
            <a:ext cx="2130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ятнистый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олень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57688" y="6357938"/>
            <a:ext cx="1182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выхухоль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43688" y="6488113"/>
            <a:ext cx="2209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благородный олень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3429000" y="0"/>
            <a:ext cx="18430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хищники</a:t>
            </a:r>
          </a:p>
        </p:txBody>
      </p:sp>
      <p:pic>
        <p:nvPicPr>
          <p:cNvPr id="3" name="Рисунок 2" descr="волк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571500"/>
            <a:ext cx="3325813" cy="249396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" name="Рисунок 3" descr="лиса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571500"/>
            <a:ext cx="3265487" cy="251936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Рисунок 5" descr="соболь 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5" y="4214813"/>
            <a:ext cx="2695575" cy="24574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7" name="Рисунок 6" descr="рысь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51550" y="4357688"/>
            <a:ext cx="2949575" cy="230028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Рисунок 4" descr="амурский тигр 2_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88" y="2214563"/>
            <a:ext cx="3905250" cy="292893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1563" y="3143250"/>
            <a:ext cx="682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волк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000125" y="3786188"/>
            <a:ext cx="879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соболь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43375" y="5214938"/>
            <a:ext cx="663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тигр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00938" y="3214688"/>
            <a:ext cx="6683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лиса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500938" y="3857625"/>
            <a:ext cx="717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рысь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2214563" y="142875"/>
            <a:ext cx="4095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Всеядные животные</a:t>
            </a:r>
          </a:p>
        </p:txBody>
      </p:sp>
      <p:pic>
        <p:nvPicPr>
          <p:cNvPr id="6" name="Рисунок 5" descr="кабан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3643313"/>
            <a:ext cx="3768725" cy="309562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" name="Рисунок 2" descr="бурый медведь 6.jpg"/>
          <p:cNvPicPr>
            <a:picLocks noChangeAspect="1"/>
          </p:cNvPicPr>
          <p:nvPr/>
        </p:nvPicPr>
        <p:blipFill>
          <a:blip r:embed="rId4"/>
          <a:srcRect r="21094"/>
          <a:stretch>
            <a:fillRect/>
          </a:stretch>
        </p:blipFill>
        <p:spPr bwMode="auto">
          <a:xfrm>
            <a:off x="5286375" y="642938"/>
            <a:ext cx="3714750" cy="328771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" name="Рисунок 3" descr="чёрный медведь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642938"/>
            <a:ext cx="2928938" cy="335756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4071938"/>
            <a:ext cx="1885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чёрный медведь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29438" y="4000500"/>
            <a:ext cx="1743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бурый медведь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43063" y="6286500"/>
            <a:ext cx="793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кабан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3786188" y="0"/>
            <a:ext cx="1392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a_Algerius"/>
              </a:rPr>
              <a:t>птицы</a:t>
            </a:r>
          </a:p>
        </p:txBody>
      </p:sp>
      <p:pic>
        <p:nvPicPr>
          <p:cNvPr id="3" name="Рисунок 2" descr="тетере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48" y="507613"/>
            <a:ext cx="2690938" cy="2000264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4" name="Рисунок 3" descr="глухарь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491339"/>
            <a:ext cx="1816936" cy="2230852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5" name="Рисунок 4" descr="дятел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7950" y="650489"/>
            <a:ext cx="2123122" cy="2012543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6" name="Рисунок 5" descr="сойка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4643446"/>
            <a:ext cx="2428892" cy="1885963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Рисунок 6" descr="кедровка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1" y="2567861"/>
            <a:ext cx="2214578" cy="1821199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клёст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868" y="2793629"/>
            <a:ext cx="2286016" cy="1714512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9" name="Рисунок 8" descr="синиц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29388" y="2793629"/>
            <a:ext cx="2357454" cy="1768091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Рисунок 10" descr="снегирь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29058" y="4740588"/>
            <a:ext cx="1714512" cy="1908824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2" name="Рисунок 11" descr="свирестель.jpg"/>
          <p:cNvPicPr>
            <a:picLocks noChangeAspect="1"/>
          </p:cNvPicPr>
          <p:nvPr/>
        </p:nvPicPr>
        <p:blipFill>
          <a:blip r:embed="rId11" cstate="print"/>
          <a:srcRect b="6054"/>
          <a:stretch>
            <a:fillRect/>
          </a:stretch>
        </p:blipFill>
        <p:spPr>
          <a:xfrm>
            <a:off x="6786578" y="4714884"/>
            <a:ext cx="1778537" cy="1953149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286000" y="2286000"/>
            <a:ext cx="973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тетерев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57813" y="2357438"/>
            <a:ext cx="1000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глухарь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143875" y="2357438"/>
            <a:ext cx="773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дятел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000250" y="4214813"/>
            <a:ext cx="1136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кедровка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500688" y="4214813"/>
            <a:ext cx="766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клёст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208963" y="4214813"/>
            <a:ext cx="935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синица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214563" y="6286500"/>
            <a:ext cx="781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сойка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86375" y="6286500"/>
            <a:ext cx="1009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снегирь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794625" y="6488113"/>
            <a:ext cx="1376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свиристель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ябли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0"/>
            <a:ext cx="2286016" cy="2109230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4" name="Рисунок 3" descr="кукуш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2071676"/>
            <a:ext cx="1928826" cy="2159499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5" name="Рисунок 4" descr="иволг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88" y="142851"/>
            <a:ext cx="2490855" cy="1775299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6" name="Рисунок 5" descr="соловей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2428868"/>
            <a:ext cx="3143240" cy="2197521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Рисунок 6" descr="галкаjpg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5140" y="4214818"/>
            <a:ext cx="2349500" cy="2463800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сорока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6182" y="428603"/>
            <a:ext cx="2071702" cy="3069445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9" name="Рисунок 8" descr="серая ворона.jpg"/>
          <p:cNvPicPr>
            <a:picLocks noChangeAspect="1"/>
          </p:cNvPicPr>
          <p:nvPr/>
        </p:nvPicPr>
        <p:blipFill>
          <a:blip r:embed="rId9"/>
          <a:srcRect b="9693"/>
          <a:stretch>
            <a:fillRect/>
          </a:stretch>
        </p:blipFill>
        <p:spPr>
          <a:xfrm>
            <a:off x="2928926" y="3714752"/>
            <a:ext cx="3862649" cy="2286016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Рисунок 9" descr="дрозд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711" y="4643446"/>
            <a:ext cx="2920707" cy="2054230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28813" y="2000250"/>
            <a:ext cx="908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зяблик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43500" y="3143250"/>
            <a:ext cx="890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сорока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072438" y="1714500"/>
            <a:ext cx="903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иволга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3125" y="4286250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соловей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00313" y="6357938"/>
            <a:ext cx="7508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дрозд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14813" y="6072188"/>
            <a:ext cx="1549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серая ворона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362950" y="6357938"/>
            <a:ext cx="781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галка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929563" y="3857625"/>
            <a:ext cx="1116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кукушка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ус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07" y="142852"/>
            <a:ext cx="2428892" cy="2004941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4" name="Рисунок 3" descr="ут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1003" y="142852"/>
            <a:ext cx="2643206" cy="1764340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6" name="Рисунок 5" descr="лебедь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0"/>
            <a:ext cx="2212340" cy="2214554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Рисунок 7" descr="цапля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5074" y="4500570"/>
            <a:ext cx="2500330" cy="2236010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9" name="Рисунок 8" descr="аист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44" y="4786322"/>
            <a:ext cx="2928958" cy="1950686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0" name="Рисунок 9" descr="соваjpeg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6578" y="2357430"/>
            <a:ext cx="1505990" cy="2000264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Рисунок 10" descr="филин.jpg"/>
          <p:cNvPicPr>
            <a:picLocks noChangeAspect="1"/>
          </p:cNvPicPr>
          <p:nvPr/>
        </p:nvPicPr>
        <p:blipFill>
          <a:blip r:embed="rId9"/>
          <a:srcRect t="9139"/>
          <a:stretch>
            <a:fillRect/>
          </a:stretch>
        </p:blipFill>
        <p:spPr>
          <a:xfrm>
            <a:off x="3714744" y="1846610"/>
            <a:ext cx="1728527" cy="2355840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2" name="Рисунок 11" descr="чибис 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472" y="2214554"/>
            <a:ext cx="1570474" cy="2457452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pic>
        <p:nvPicPr>
          <p:cNvPr id="13" name="Рисунок 12" descr="журавль 2.jpg"/>
          <p:cNvPicPr>
            <a:picLocks noChangeAspect="1"/>
          </p:cNvPicPr>
          <p:nvPr/>
        </p:nvPicPr>
        <p:blipFill>
          <a:blip r:embed="rId11"/>
          <a:srcRect r="42500"/>
          <a:stretch>
            <a:fillRect/>
          </a:stretch>
        </p:blipFill>
        <p:spPr>
          <a:xfrm>
            <a:off x="3714744" y="4173819"/>
            <a:ext cx="2000244" cy="2574225"/>
          </a:xfrm>
          <a:prstGeom prst="cloud">
            <a:avLst/>
          </a:prstGeom>
          <a:ln w="28575">
            <a:solidFill>
              <a:schemeClr val="bg1"/>
            </a:solidFill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71688" y="1928813"/>
            <a:ext cx="622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гусь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357813" y="1643063"/>
            <a:ext cx="658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утка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072438" y="1928813"/>
            <a:ext cx="868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лебедь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928813" y="4214813"/>
            <a:ext cx="7985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чибис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143500" y="3714750"/>
            <a:ext cx="874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филин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143875" y="3929063"/>
            <a:ext cx="6365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сова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71750" y="6357938"/>
            <a:ext cx="649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аист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214938" y="6357938"/>
            <a:ext cx="1084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журавль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183563" y="6332538"/>
            <a:ext cx="81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цапля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119</Words>
  <Application>Microsoft Office PowerPoint</Application>
  <PresentationFormat>Экран (4:3)</PresentationFormat>
  <Paragraphs>81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Arial</vt:lpstr>
      <vt:lpstr>a_Algerius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456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Игорь</cp:lastModifiedBy>
  <cp:revision>96</cp:revision>
  <dcterms:created xsi:type="dcterms:W3CDTF">2010-08-15T09:01:25Z</dcterms:created>
  <dcterms:modified xsi:type="dcterms:W3CDTF">2011-04-22T09:45:45Z</dcterms:modified>
</cp:coreProperties>
</file>