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24.09.2012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birint.ru/screenshot/goods/299730/7/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bookz.ru/authors/izdatel_stvo-rosmen/enciklop_496/i_463.jpg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98087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Тема урока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3019096"/>
          </a:xfrm>
        </p:spPr>
        <p:txBody>
          <a:bodyPr/>
          <a:lstStyle/>
          <a:p>
            <a:pPr algn="ctr"/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Джонатан Свифт. Слово о писателе. «Путешествие Гулливера» как сатира на государственное устройство общества. Образ Гулливера </a:t>
            </a:r>
            <a:endParaRPr lang="ru-RU" sz="32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1, гл. 1-2).</a:t>
            </a: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113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«Путешествия Гулливера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447800"/>
            <a:ext cx="7416824" cy="2197224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В этой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книге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писатель жестоко высмеял государственное устройство, общественные порядки и нравы современной ему буржуазно-дворянской Англии</a:t>
            </a:r>
            <a:r>
              <a:rPr lang="ru-RU" b="1" dirty="0"/>
              <a:t>. </a:t>
            </a:r>
            <a:endParaRPr lang="ru-RU" dirty="0"/>
          </a:p>
        </p:txBody>
      </p:sp>
      <p:pic>
        <p:nvPicPr>
          <p:cNvPr id="5" name="Содержимое 4" descr="тит.лист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1403648" y="3861048"/>
            <a:ext cx="7416006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3245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Композиция книги</a:t>
            </a:r>
            <a:b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(4 части)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772816"/>
            <a:ext cx="7498080" cy="4475584"/>
          </a:xfrm>
        </p:spPr>
        <p:txBody>
          <a:bodyPr/>
          <a:lstStyle/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1. Путешествие в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Лилипутию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2. Путешествие в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Бробдингнег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(Страну Великанов)</a:t>
            </a:r>
          </a:p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3. Путешествие в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Лапуту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Бальнибарби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Лаггнегг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Глаббдобдриб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 Японию</a:t>
            </a:r>
          </a:p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Часть 4. Путешествие в страну </a:t>
            </a:r>
            <a:r>
              <a:rPr lang="ru-RU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гуигнгнмов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4439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Гулливер в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Лилипутии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Картинка 88 из 18476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624" y="1340768"/>
            <a:ext cx="4032448" cy="5185444"/>
          </a:xfrm>
        </p:spPr>
      </p:pic>
      <p:pic>
        <p:nvPicPr>
          <p:cNvPr id="5" name="Рисунок 5" descr="Иллюстрация № 6 к книге &quot;Путешествия Гулливера&quot;, фотография, изображение, картинка">
            <a:hlinkClick r:id="rId3" tooltip="'Иллюстрация № 6 к книге &quot;Путешествия Гулливера&quot;, фотография, изображение, картинка'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340768"/>
            <a:ext cx="3816424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1952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141440"/>
          </a:xfrm>
        </p:spPr>
        <p:txBody>
          <a:bodyPr/>
          <a:lstStyle/>
          <a:p>
            <a:pPr marL="82296" indent="0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 помощью сатиры и фантастических приемов Свифт высмеял в своем произведении буржуазное общество, его правителей, выступил с острой критикой всего политического и общественного строя современной ему Англии.</a:t>
            </a:r>
          </a:p>
          <a:p>
            <a:pPr marL="82296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79678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>
                <a:effectLst/>
                <a:latin typeface="Times New Roman" pitchFamily="18" charset="0"/>
                <a:cs typeface="Times New Roman" pitchFamily="18" charset="0"/>
              </a:rPr>
              <a:t>Домашнее </a:t>
            </a:r>
            <a:r>
              <a:rPr lang="ru-RU" b="1" dirty="0" smtClean="0">
                <a:effectLst/>
                <a:latin typeface="Times New Roman" pitchFamily="18" charset="0"/>
                <a:cs typeface="Times New Roman" pitchFamily="18" charset="0"/>
              </a:rPr>
              <a:t>задание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3240360"/>
          </a:xfrm>
        </p:spPr>
        <p:txBody>
          <a:bodyPr/>
          <a:lstStyle/>
          <a:p>
            <a:pPr marL="82296" indent="0">
              <a:buNone/>
            </a:pP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Прочитать главу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XII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произведения В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Скотта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«Айвенго».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01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 урока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1844824"/>
            <a:ext cx="7498080" cy="4403576"/>
          </a:xfrm>
        </p:spPr>
        <p:txBody>
          <a:bodyPr/>
          <a:lstStyle/>
          <a:p>
            <a:pPr marL="82296" indent="0" algn="ctr">
              <a:buNone/>
            </a:pP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Познакомиться с биографией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творчеством Свифта; его сатирой на государственное устройство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общества;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повторить значения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литературоведческих терминов: юмор, 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сатира, гротеск; познакомиться с главным героем произведения.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916838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354162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Джонатан Свифт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1667-1745</a:t>
            </a:r>
          </a:p>
        </p:txBody>
      </p:sp>
      <p:pic>
        <p:nvPicPr>
          <p:cNvPr id="4" name="Содержимое 3" descr="200px-Jonathan_swift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15816" y="1772816"/>
            <a:ext cx="41764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1445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76672"/>
            <a:ext cx="7498080" cy="2304256"/>
          </a:xfrm>
        </p:spPr>
        <p:txBody>
          <a:bodyPr>
            <a:no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XVIII веке книга о путешествиях </a:t>
            </a:r>
            <a:r>
              <a:rPr lang="ru-RU" sz="3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Лемюэля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Гулливера была грозным оружием сатиры против недостатков политической и общественной жизни Англии.</a:t>
            </a:r>
            <a:b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i-main-pic" descr="Картинка 36 из 18476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2636912"/>
            <a:ext cx="3888432" cy="3888432"/>
          </a:xfrm>
        </p:spPr>
      </p:pic>
    </p:spTree>
    <p:extLst>
      <p:ext uri="{BB962C8B-B14F-4D97-AF65-F5344CB8AC3E}">
        <p14:creationId xmlns:p14="http://schemas.microsoft.com/office/powerpoint/2010/main" val="145503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/>
          </a:bodyPr>
          <a:lstStyle/>
          <a:p>
            <a:r>
              <a:rPr lang="ru-RU" sz="3600" b="1" i="1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атира – гневное, обличающее отображение негативных явлений действительности</a:t>
            </a:r>
            <a:r>
              <a:rPr lang="ru-RU" sz="3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82296" indent="0">
              <a:buNone/>
            </a:pP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Юмор – изображение чего-либо в смешном, комическом виде.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449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Англия в </a:t>
            </a:r>
            <a:r>
              <a:rPr lang="en-US" dirty="0">
                <a:latin typeface="Times New Roman" pitchFamily="18" charset="0"/>
                <a:cs typeface="Times New Roman" pitchFamily="18" charset="0"/>
              </a:rPr>
              <a:t>XVIII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веке</a:t>
            </a:r>
          </a:p>
        </p:txBody>
      </p:sp>
      <p:pic>
        <p:nvPicPr>
          <p:cNvPr id="4" name="Содержимое 4" descr="Англ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860032" y="1556792"/>
            <a:ext cx="4032448" cy="4968552"/>
          </a:xfrm>
        </p:spPr>
      </p:pic>
      <p:pic>
        <p:nvPicPr>
          <p:cNvPr id="5" name="Содержимое 5" descr="http://www.oceansbridge.com/paintings/museums/new-hermitage/Paterssen_Benjamin-ZZZ-View_of_the_English_Embankment_from_Vasilyevsky_Island_(1st_section)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3609" y="1844824"/>
            <a:ext cx="3600400" cy="478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71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обор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Святого Патрика </a:t>
            </a:r>
          </a:p>
        </p:txBody>
      </p:sp>
      <p:pic>
        <p:nvPicPr>
          <p:cNvPr id="4" name="Содержимое 3" descr="собор.jp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664" y="1447799"/>
            <a:ext cx="6837511" cy="5128133"/>
          </a:xfrm>
        </p:spPr>
      </p:pic>
    </p:spTree>
    <p:extLst>
      <p:ext uri="{BB962C8B-B14F-4D97-AF65-F5344CB8AC3E}">
        <p14:creationId xmlns:p14="http://schemas.microsoft.com/office/powerpoint/2010/main" val="10389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608" y="980728"/>
            <a:ext cx="7498080" cy="5267672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ротеск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– причудливое смешение в образе реального и фантастического, прекрасного и безобразного, трагического и комического</a:t>
            </a: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55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Эпитафия Свифта самому себе.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Собор 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св. Патрика.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1447799"/>
            <a:ext cx="2736304" cy="5100987"/>
          </a:xfrm>
        </p:spPr>
        <p:txBody>
          <a:bodyPr>
            <a:normAutofit fontScale="92500" lnSpcReduction="10000"/>
          </a:bodyPr>
          <a:lstStyle/>
          <a:p>
            <a:pPr marL="82296" indent="0">
              <a:buNone/>
            </a:pP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"Суровое негодование уже больше не может терзать его сердца. Иди, путник, подражай, если можешь, ревностному защитнику дела доблестной свободы!"</a:t>
            </a:r>
          </a:p>
          <a:p>
            <a:pPr marL="82296" indent="0">
              <a:buNone/>
            </a:pPr>
            <a:endParaRPr lang="ru-RU" dirty="0"/>
          </a:p>
        </p:txBody>
      </p:sp>
      <p:pic>
        <p:nvPicPr>
          <p:cNvPr id="5" name="Содержимое 4" descr="эпитафия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214812" y="1556792"/>
            <a:ext cx="4533652" cy="4991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6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127</TotalTime>
  <Words>268</Words>
  <Application>Microsoft Office PowerPoint</Application>
  <PresentationFormat>Экран (4:3)</PresentationFormat>
  <Paragraphs>27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Тема урока</vt:lpstr>
      <vt:lpstr>Цель урока</vt:lpstr>
      <vt:lpstr>Джонатан Свифт 1667-1745</vt:lpstr>
      <vt:lpstr>В XVIII веке книга о путешествиях Лемюэля Гулливера была грозным оружием сатиры против недостатков политической и общественной жизни Англии. </vt:lpstr>
      <vt:lpstr>Презентация PowerPoint</vt:lpstr>
      <vt:lpstr>Англия в XVIII веке</vt:lpstr>
      <vt:lpstr>Собор Святого Патрика </vt:lpstr>
      <vt:lpstr>Презентация PowerPoint</vt:lpstr>
      <vt:lpstr>Эпитафия Свифта самому себе.  Собор св. Патрика.</vt:lpstr>
      <vt:lpstr>«Путешествия Гулливера»</vt:lpstr>
      <vt:lpstr>Композиция книги (4 части)</vt:lpstr>
      <vt:lpstr>Гулливер в Лилипутии</vt:lpstr>
      <vt:lpstr>Вывод</vt:lpstr>
      <vt:lpstr>Домашнее задание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</dc:title>
  <dc:creator>Полина</dc:creator>
  <cp:lastModifiedBy>Полина</cp:lastModifiedBy>
  <cp:revision>13</cp:revision>
  <dcterms:created xsi:type="dcterms:W3CDTF">2012-09-24T07:12:16Z</dcterms:created>
  <dcterms:modified xsi:type="dcterms:W3CDTF">2012-09-24T17:18:47Z</dcterms:modified>
</cp:coreProperties>
</file>