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1%83%D0%B7%D1%8B%D0%BA%D0%B0%D0%BB%D1%8C%D0%BD%D1%8B%D0%B9_%D0%B8%D0%BD%D1%81%D1%82%D1%80%D1%83%D0%BC%D0%B5%D0%BD%D1%82" TargetMode="External"/><Relationship Id="rId2" Type="http://schemas.openxmlformats.org/officeDocument/2006/relationships/hyperlink" Target="http://ru.wikipedia.org/wiki/%D0%A1%D0%BB%D0%B0%D0%B2%D1%8F%D0%BD%D0%B5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://ru.wikipedia.org/wiki/%D0%91%D1%83%D0%B1%D0%B5%D0%BD%D0%B5%D1%86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TublarWoodBlock.jpg?uselang=ru" TargetMode="External"/><Relationship Id="rId7" Type="http://schemas.openxmlformats.org/officeDocument/2006/relationships/image" Target="../media/image5.jpeg"/><Relationship Id="rId2" Type="http://schemas.openxmlformats.org/officeDocument/2006/relationships/hyperlink" Target="http://ru.wikipedia.org/wiki/%D0%A3%D0%B4%D0%B0%D1%80%D0%BD%D1%8B%D0%B5_%D0%BC%D1%83%D0%B7%D1%8B%D0%BA%D0%B0%D0%BB%D1%8C%D0%BD%D1%8B%D0%B5_%D0%B8%D0%BD%D1%81%D1%82%D1%80%D1%83%D0%BC%D0%B5%D0%BD%D1%82%D1%8B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hyperlink" Target="http://ru.wikipedia.org/wiki/%D0%9A%D0%BB%D0%B0%D0%B2%D0%B5_(%D0%BC%D1%83%D0%B7%D1%8B%D0%BA%D0%B0%D0%BB%D1%8C%D0%BD%D1%8B%D0%B9_%D0%B8%D0%BD%D1%81%D1%82%D1%80%D1%83%D0%BC%D0%B5%D0%BD%D1%82)" TargetMode="External"/><Relationship Id="rId4" Type="http://schemas.openxmlformats.org/officeDocument/2006/relationships/hyperlink" Target="http://ru.wikipedia.org/wiki/%D0%A4%D0%B0%D0%B9%D0%BB:TublarWoodBlock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ru.wikipedia.org/wiki/%D0%92%D1%8B%D1%81%D0%BE%D1%82%D0%B0_%D0%B7%D0%B2%D1%83%D0%BA%D0%B0" TargetMode="External"/><Relationship Id="rId7" Type="http://schemas.openxmlformats.org/officeDocument/2006/relationships/hyperlink" Target="http://ru.wikipedia.org/wiki/%D0%A8%D0%B0%D0%BC%D0%B0%D0%BD" TargetMode="External"/><Relationship Id="rId2" Type="http://schemas.openxmlformats.org/officeDocument/2006/relationships/hyperlink" Target="http://ru.wikipedia.org/wiki/%D0%A3%D0%B4%D0%B0%D1%80%D0%BD%D1%8B%D0%B5_%D0%BC%D1%83%D0%B7%D1%8B%D0%BA%D0%B0%D0%BB%D1%8C%D0%BD%D1%8B%D0%B5_%D0%B8%D0%BD%D1%81%D1%82%D1%80%D1%83%D0%BC%D0%B5%D0%BD%D1%82%D1%8B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1%D0%BB%D0%B8%D0%B6%D0%BD%D0%B8%D0%B9_%D0%92%D0%BE%D1%81%D1%82%D0%BE%D0%BA" TargetMode="External"/><Relationship Id="rId5" Type="http://schemas.openxmlformats.org/officeDocument/2006/relationships/hyperlink" Target="http://ru.wikipedia.org/wiki/XIX_%D0%B2%D0%B5%D0%BA" TargetMode="External"/><Relationship Id="rId4" Type="http://schemas.openxmlformats.org/officeDocument/2006/relationships/hyperlink" Target="http://ru.wikipedia.org/wiki/%D0%9A%D1%80%D0%B5%D1%81%D1%82%D0%BE%D0%B2%D1%8B%D0%B5_%D0%BF%D0%BE%D1%85%D0%BE%D0%B4%D1%8B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ru.wikipedia.org/wiki/%D0%9C%D1%83%D0%B7%D1%8B%D0%BA%D0%B0%D0%BB%D1%8C%D0%BD%D1%8B%D0%B9_%D0%B8%D0%BD%D1%81%D1%82%D1%80%D1%83%D0%BC%D0%B5%D0%BD%D1%82" TargetMode="External"/><Relationship Id="rId7" Type="http://schemas.openxmlformats.org/officeDocument/2006/relationships/hyperlink" Target="http://ru.wikipedia.org/wiki/%D0%A1%D0%BA%D0%B0%D0%BB%D0%BA%D0%B0" TargetMode="External"/><Relationship Id="rId2" Type="http://schemas.openxmlformats.org/officeDocument/2006/relationships/hyperlink" Target="http://ru.wikipedia.org/wiki/%D0%A0%D0%BE%D1%81%D1%81%D0%B8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B%D0%B0%D0%BA" TargetMode="External"/><Relationship Id="rId5" Type="http://schemas.openxmlformats.org/officeDocument/2006/relationships/hyperlink" Target="http://ru.wikipedia.org/wiki/%D0%92%D1%8B%D1%81%D0%BE%D1%82%D0%B0_%D0%B7%D0%B2%D1%83%D0%BA%D0%B0" TargetMode="External"/><Relationship Id="rId4" Type="http://schemas.openxmlformats.org/officeDocument/2006/relationships/hyperlink" Target="http://ru.wikipedia.org/wiki/%D0%9A%D1%81%D0%B8%D0%BB%D0%BE%D1%84%D0%BE%D0%B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858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Деревянные ложки используются в </a:t>
            </a:r>
            <a:r>
              <a:rPr lang="ru-RU" dirty="0" smtClean="0">
                <a:hlinkClick r:id="rId2" tooltip="Славяне"/>
              </a:rPr>
              <a:t>славянской</a:t>
            </a:r>
            <a:r>
              <a:rPr lang="ru-RU" dirty="0" smtClean="0"/>
              <a:t> традиции как </a:t>
            </a:r>
            <a:r>
              <a:rPr lang="ru-RU" dirty="0" smtClean="0">
                <a:hlinkClick r:id="rId3" tooltip="Музыкальный инструмент"/>
              </a:rPr>
              <a:t>музыкальный инструмент</a:t>
            </a:r>
            <a:r>
              <a:rPr lang="ru-RU" dirty="0" smtClean="0"/>
              <a:t>. Игровой комплект составляет от 3 до 5 ложек, иногда разного размера. Звук извлекается путём ударения друг о друга задних сторон черпаков. Тембр звука зависит от способа </a:t>
            </a:r>
            <a:r>
              <a:rPr lang="ru-RU" dirty="0" err="1" smtClean="0"/>
              <a:t>звукоизвлечения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Обычно один исполнитель использует три ложки, две из которых закладываются между пальцами левой руки, а третья берётся в правую. Удары производятся третьей ложкой по двум в левой руке. Обычно для удобства удары производятся на руке или колене. Иногда к ложкам подвешивают </a:t>
            </a:r>
            <a:r>
              <a:rPr lang="ru-RU" dirty="0" smtClean="0">
                <a:hlinkClick r:id="rId4" tooltip="Бубенец"/>
              </a:rPr>
              <a:t>бубенчики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http://img0.liveinternet.ru/images/attach/c/0/45/352/45352628_1245463898_8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928934"/>
            <a:ext cx="9144000" cy="32861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858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Исполнение</a:t>
            </a:r>
          </a:p>
          <a:p>
            <a:r>
              <a:rPr lang="ru-RU" dirty="0" smtClean="0"/>
              <a:t>Трещотка держится за верёвку двумя руками, резкие или плавные движения позволяют издавать различные звуки. При этом руки находятся на уровне груди, головы, а иногда поднимаются чтобы привлечь внимание своим внешним видом.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357298"/>
            <a:ext cx="8858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История</a:t>
            </a:r>
          </a:p>
          <a:p>
            <a:r>
              <a:rPr lang="ru-RU" dirty="0" smtClean="0"/>
              <a:t>При археологических раскопках в Новгороде в 1992 году были найдены две дощечки, которые, по предположению В. И. </a:t>
            </a:r>
            <a:r>
              <a:rPr lang="ru-RU" dirty="0" err="1" smtClean="0"/>
              <a:t>Поветкина</a:t>
            </a:r>
            <a:r>
              <a:rPr lang="ru-RU" dirty="0" smtClean="0"/>
              <a:t>, входили в комплект древних новгородских трещоток в XII веке.</a:t>
            </a:r>
          </a:p>
          <a:p>
            <a:r>
              <a:rPr lang="ru-RU" dirty="0" smtClean="0"/>
              <a:t>Трещотки использовались в свадебном обряде при исполнении величальных песен с </a:t>
            </a:r>
            <a:r>
              <a:rPr lang="ru-RU" dirty="0" err="1" smtClean="0"/>
              <a:t>приплясыванием</a:t>
            </a:r>
            <a:r>
              <a:rPr lang="ru-RU" dirty="0" smtClean="0"/>
              <a:t>. Хоровое исполнение величальной песни сопровождается нередко игрой целого ансамбля, насчитывающего иногда более десяти человек. Во время свадьбы трещотки украшают лентами, цветами, иногда бубенчиками.</a:t>
            </a:r>
            <a:endParaRPr lang="ru-RU" dirty="0"/>
          </a:p>
        </p:txBody>
      </p:sp>
      <p:pic>
        <p:nvPicPr>
          <p:cNvPr id="16386" name="Picture 2" descr="http://www.kids-price.ru/contentimg/pic505/size1/8148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6190"/>
            <a:ext cx="9144000" cy="307181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-16718"/>
            <a:ext cx="91440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Деревянная коробочка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 или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вуд-блок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 — один из самых распространённых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  <a:hlinkClick r:id="rId2" tooltip="Ударные музыкальные инструменты"/>
              </a:rPr>
              <a:t>ударных музыкальных инструментов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 с неопределённой высотой звучания. Звучание инструмента — характерный цокающий звук.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  <a:hlinkClick r:id="rId3"/>
              </a:rPr>
              <a:t>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  <a:hlinkClick r:id="rId4" tooltip="Увеличить"/>
              </a:rPr>
              <a:t>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Округлый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вуд-блок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Представляет собой прямоугольный брусок звонкого, хорошо высушенного дерева. Верхняя граница бруска слегка скруглена. С одной стороны, ближе к верхней части бруска, выдолблена глубокая щель шириной около 1 см. На инструменте играют деревянными или пластиковыми палочками. В зависимости от размера коробочки, звук может быть выше или ниже, поэтому зачастую композиторы используют несколько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вудблоков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, звучащих по-разному.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Внешне на коробочку похожи деревянные бруски и 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  <a:hlinkClick r:id="rId5" tooltip="Клаве (музыкальный инструмент)"/>
              </a:rPr>
              <a:t>клаве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, разница между ними в отсутствии выдолбленной щели. Это дает более сухой и короткий по сравнению с коробочками звук.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B0080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56324" name="Picture 4" descr="http://bits.wikimedia.org/static-1.23wmf4/skins/common/images/magnify-clip.png">
            <a:hlinkClick r:id="rId4" tooltip="Увеличить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0650" y="38100"/>
            <a:ext cx="142875" cy="104775"/>
          </a:xfrm>
          <a:prstGeom prst="rect">
            <a:avLst/>
          </a:prstGeom>
          <a:noFill/>
        </p:spPr>
      </p:pic>
      <p:pic>
        <p:nvPicPr>
          <p:cNvPr id="56326" name="Picture 6" descr="http://upload.wikimedia.org/wikipedia/commons/thumb/6/63/TublarWoodBlock.jpg/230px-TublarWoodBlock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214818"/>
            <a:ext cx="8643966" cy="264318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42900"/>
            <a:ext cx="6858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Бу́бен</a:t>
            </a:r>
            <a:r>
              <a:rPr lang="ru-RU" dirty="0" smtClean="0"/>
              <a:t> — </a:t>
            </a:r>
            <a:r>
              <a:rPr lang="ru-RU" dirty="0" smtClean="0">
                <a:hlinkClick r:id="rId2" tooltip="Ударные музыкальные инструменты"/>
              </a:rPr>
              <a:t>ударный музыкальный инструмент</a:t>
            </a:r>
            <a:r>
              <a:rPr lang="ru-RU" dirty="0" smtClean="0"/>
              <a:t> неопределённой </a:t>
            </a:r>
            <a:r>
              <a:rPr lang="ru-RU" dirty="0" smtClean="0">
                <a:hlinkClick r:id="rId3" tooltip="Высота звука"/>
              </a:rPr>
              <a:t>высоты звучания</a:t>
            </a:r>
            <a:r>
              <a:rPr lang="ru-RU" dirty="0" smtClean="0"/>
              <a:t>, состоящий из кожаной мембраны, натянутой на деревянный обод. К некоторым разновидностям бубнов подвешены металлические колокольчики, которые начинают звенеть, когда исполнитель ударяет по мембране бубна, потирает её или встряхивает весь инструмент.</a:t>
            </a:r>
          </a:p>
          <a:p>
            <a:r>
              <a:rPr lang="ru-RU" dirty="0" smtClean="0"/>
              <a:t>Применявшийся в </a:t>
            </a:r>
            <a:r>
              <a:rPr lang="ru-RU" dirty="0" err="1" smtClean="0"/>
              <a:t>южноевропейской</a:t>
            </a:r>
            <a:r>
              <a:rPr lang="ru-RU" dirty="0" smtClean="0"/>
              <a:t> музыке со времён </a:t>
            </a:r>
            <a:r>
              <a:rPr lang="ru-RU" dirty="0" smtClean="0">
                <a:hlinkClick r:id="rId4" tooltip="Крестовые походы"/>
              </a:rPr>
              <a:t>крестовых походов</a:t>
            </a:r>
            <a:r>
              <a:rPr lang="ru-RU" dirty="0" smtClean="0"/>
              <a:t> и в западной симфонической и духовой музыке с </a:t>
            </a:r>
            <a:r>
              <a:rPr lang="ru-RU" dirty="0" smtClean="0">
                <a:hlinkClick r:id="rId5" tooltip="XIX век"/>
              </a:rPr>
              <a:t>XIX века</a:t>
            </a:r>
            <a:r>
              <a:rPr lang="ru-RU" dirty="0" smtClean="0"/>
              <a:t>, бубен был создан по образцу древнего ударного инструмента, на котором в течение тысячелетий играли на </a:t>
            </a:r>
            <a:r>
              <a:rPr lang="ru-RU" dirty="0" smtClean="0">
                <a:hlinkClick r:id="rId6" tooltip="Ближний Восток"/>
              </a:rPr>
              <a:t>Ближнем Востоке</a:t>
            </a:r>
            <a:r>
              <a:rPr lang="ru-RU" dirty="0" smtClean="0"/>
              <a:t>. Сходной конструкции бубен, по которому бьют колотушкой, служит магическим инструментом сибирских и индейских </a:t>
            </a:r>
            <a:r>
              <a:rPr lang="ru-RU" dirty="0" smtClean="0">
                <a:hlinkClick r:id="rId7" tooltip="Шаман"/>
              </a:rPr>
              <a:t>шаманов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7346" name="Picture 2" descr="http://www.bioware.ru/forum/uploads/post-40912-0-17273000-1339372648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500438"/>
            <a:ext cx="8358214" cy="3357562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858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Дрова</a:t>
            </a:r>
            <a:r>
              <a:rPr lang="ru-RU" dirty="0" smtClean="0"/>
              <a:t> — </a:t>
            </a:r>
            <a:r>
              <a:rPr lang="ru-RU" dirty="0" smtClean="0">
                <a:hlinkClick r:id="rId2" tooltip="Россия"/>
              </a:rPr>
              <a:t>русский</a:t>
            </a:r>
            <a:r>
              <a:rPr lang="ru-RU" dirty="0" smtClean="0"/>
              <a:t> народный ударный </a:t>
            </a:r>
            <a:r>
              <a:rPr lang="ru-RU" dirty="0" smtClean="0">
                <a:hlinkClick r:id="rId3" tooltip="Музыкальный инструмент"/>
              </a:rPr>
              <a:t>музыкальный инструмент</a:t>
            </a:r>
            <a:r>
              <a:rPr lang="ru-RU" dirty="0" smtClean="0"/>
              <a:t>, подобие </a:t>
            </a:r>
            <a:r>
              <a:rPr lang="ru-RU" dirty="0" smtClean="0">
                <a:hlinkClick r:id="rId4" tooltip="Ксилофон"/>
              </a:rPr>
              <a:t>ксилофона</a:t>
            </a:r>
            <a:r>
              <a:rPr lang="ru-RU" dirty="0" smtClean="0"/>
              <a:t>. Состоит из небольших деревянных брусков («поленьев» или «</a:t>
            </a:r>
            <a:r>
              <a:rPr lang="ru-RU" dirty="0" err="1" smtClean="0"/>
              <a:t>полениц</a:t>
            </a:r>
            <a:r>
              <a:rPr lang="ru-RU" dirty="0" smtClean="0"/>
              <a:t>») полукруглой формы, одинаковой толщины, но разной длины, скреплённых между собой верёвкой. На внутренней (плоской) стороне каждого бруска выдалбливают резонирующую полость. Точную подстройку брусков под определённый музыкальный </a:t>
            </a:r>
            <a:r>
              <a:rPr lang="ru-RU" dirty="0" smtClean="0">
                <a:hlinkClick r:id="rId5" tooltip="Высота звука"/>
              </a:rPr>
              <a:t>тон</a:t>
            </a:r>
            <a:r>
              <a:rPr lang="ru-RU" dirty="0" smtClean="0"/>
              <a:t> делают, подгоняя глубину полости — чем полость глубже, тем ниже звук. Готовые бруски покрывают </a:t>
            </a:r>
            <a:r>
              <a:rPr lang="ru-RU" dirty="0" smtClean="0">
                <a:hlinkClick r:id="rId6" tooltip="Лак"/>
              </a:rPr>
              <a:t>лаком</a:t>
            </a:r>
            <a:r>
              <a:rPr lang="ru-RU" dirty="0" smtClean="0"/>
              <a:t> и соединяют верёвками, как показано на рисунке. Играют на «дровах» молоточками, сделанными из твёрдых пород дерева.</a:t>
            </a:r>
          </a:p>
          <a:p>
            <a:r>
              <a:rPr lang="ru-RU" dirty="0" smtClean="0"/>
              <a:t>Существовали разновидности «дров», в которых вместо деревянных брусков использовались </a:t>
            </a:r>
            <a:r>
              <a:rPr lang="ru-RU" dirty="0" smtClean="0">
                <a:hlinkClick r:id="rId7" tooltip="Скалка"/>
              </a:rPr>
              <a:t>скалки</a:t>
            </a:r>
            <a:r>
              <a:rPr lang="ru-RU" dirty="0" smtClean="0"/>
              <a:t> для раскатывания теста или металлические трубочки.</a:t>
            </a:r>
            <a:endParaRPr lang="ru-RU" dirty="0"/>
          </a:p>
        </p:txBody>
      </p:sp>
      <p:pic>
        <p:nvPicPr>
          <p:cNvPr id="58370" name="Picture 2" descr="изображение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57356" y="4214818"/>
            <a:ext cx="5857916" cy="264318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за внимание !!!</a:t>
            </a:r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53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 Спасибо за внимание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Oleg</dc:creator>
  <cp:lastModifiedBy>User</cp:lastModifiedBy>
  <cp:revision>3</cp:revision>
  <dcterms:created xsi:type="dcterms:W3CDTF">2013-11-23T11:16:06Z</dcterms:created>
  <dcterms:modified xsi:type="dcterms:W3CDTF">2013-11-23T11:36:00Z</dcterms:modified>
</cp:coreProperties>
</file>