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25659-3172-409F-BF56-B873DE422A94}" type="datetimeFigureOut">
              <a:rPr lang="ru-RU" smtClean="0"/>
              <a:t>16.01.2011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CDA15-7F4A-4704-9FB9-AFF0C0034F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25659-3172-409F-BF56-B873DE422A94}" type="datetimeFigureOut">
              <a:rPr lang="ru-RU" smtClean="0"/>
              <a:t>16.01.2011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CDA15-7F4A-4704-9FB9-AFF0C0034F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25659-3172-409F-BF56-B873DE422A94}" type="datetimeFigureOut">
              <a:rPr lang="ru-RU" smtClean="0"/>
              <a:t>16.01.2011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CDA15-7F4A-4704-9FB9-AFF0C0034F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25659-3172-409F-BF56-B873DE422A94}" type="datetimeFigureOut">
              <a:rPr lang="ru-RU" smtClean="0"/>
              <a:t>16.01.2011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CDA15-7F4A-4704-9FB9-AFF0C0034F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25659-3172-409F-BF56-B873DE422A94}" type="datetimeFigureOut">
              <a:rPr lang="ru-RU" smtClean="0"/>
              <a:t>16.01.2011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CDA15-7F4A-4704-9FB9-AFF0C0034F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25659-3172-409F-BF56-B873DE422A94}" type="datetimeFigureOut">
              <a:rPr lang="ru-RU" smtClean="0"/>
              <a:t>16.01.2011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CDA15-7F4A-4704-9FB9-AFF0C0034F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25659-3172-409F-BF56-B873DE422A94}" type="datetimeFigureOut">
              <a:rPr lang="ru-RU" smtClean="0"/>
              <a:t>16.01.2011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CDA15-7F4A-4704-9FB9-AFF0C0034F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25659-3172-409F-BF56-B873DE422A94}" type="datetimeFigureOut">
              <a:rPr lang="ru-RU" smtClean="0"/>
              <a:t>16.01.2011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CDA15-7F4A-4704-9FB9-AFF0C0034F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25659-3172-409F-BF56-B873DE422A94}" type="datetimeFigureOut">
              <a:rPr lang="ru-RU" smtClean="0"/>
              <a:t>16.01.2011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CDA15-7F4A-4704-9FB9-AFF0C0034F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25659-3172-409F-BF56-B873DE422A94}" type="datetimeFigureOut">
              <a:rPr lang="ru-RU" smtClean="0"/>
              <a:t>16.01.2011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CDA15-7F4A-4704-9FB9-AFF0C0034F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25659-3172-409F-BF56-B873DE422A94}" type="datetimeFigureOut">
              <a:rPr lang="ru-RU" smtClean="0"/>
              <a:t>16.01.2011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CDA15-7F4A-4704-9FB9-AFF0C0034F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25659-3172-409F-BF56-B873DE422A94}" type="datetimeFigureOut">
              <a:rPr lang="ru-RU" smtClean="0"/>
              <a:t>16.01.2011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2CDA15-7F4A-4704-9FB9-AFF0C0034F0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.sld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2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3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4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5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6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7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8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0" y="0"/>
          <a:ext cx="9144000" cy="6861397"/>
        </p:xfrm>
        <a:graphic>
          <a:graphicData uri="http://schemas.openxmlformats.org/presentationml/2006/ole">
            <p:oleObj spid="_x0000_s1025" name="Слайд" r:id="rId3" imgW="4537069" imgH="3401568" progId="PowerPoint.Slide.12">
              <p:embed/>
            </p:oleObj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/>
          <a:lstStyle/>
          <a:p>
            <a:r>
              <a:rPr lang="ru-RU" b="1" dirty="0"/>
              <a:t>Для того, чтобы доказать параллельность прямых, нужно выяснить: </a:t>
            </a:r>
            <a:endParaRPr lang="ru-RU" dirty="0"/>
          </a:p>
          <a:p>
            <a:r>
              <a:rPr lang="ru-RU" b="1" dirty="0"/>
              <a:t>равны ли накрест лежащие углы,</a:t>
            </a:r>
            <a:endParaRPr lang="ru-RU" dirty="0"/>
          </a:p>
          <a:p>
            <a:r>
              <a:rPr lang="ru-RU" b="1" dirty="0"/>
              <a:t>равны ли соответственные углы,</a:t>
            </a:r>
            <a:endParaRPr lang="ru-RU" dirty="0"/>
          </a:p>
          <a:p>
            <a:r>
              <a:rPr lang="ru-RU" b="1" dirty="0"/>
              <a:t>сумма односторонних углов равна 180°.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/>
          <a:lstStyle/>
          <a:p>
            <a:r>
              <a:rPr lang="ru-RU" b="1" dirty="0" smtClean="0"/>
              <a:t>Домашнее </a:t>
            </a:r>
            <a:r>
              <a:rPr lang="ru-RU" b="1" dirty="0"/>
              <a:t>задание.</a:t>
            </a:r>
            <a:endParaRPr lang="ru-RU" dirty="0"/>
          </a:p>
          <a:p>
            <a:r>
              <a:rPr lang="ru-RU" b="1" dirty="0"/>
              <a:t>Диск, тема 3,Параллельные прямые, задача №4, записать решение в тетрадь.</a:t>
            </a:r>
            <a:endParaRPr lang="ru-RU" dirty="0"/>
          </a:p>
          <a:p>
            <a:r>
              <a:rPr lang="ru-RU" b="1" dirty="0"/>
              <a:t>Учебник, стр. 63. Вопросы 1-5.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Цели урока:  </a:t>
            </a:r>
          </a:p>
          <a:p>
            <a:r>
              <a:rPr lang="ru-RU" dirty="0"/>
              <a:t>            Повторить понятие параллельных прямых;</a:t>
            </a:r>
          </a:p>
          <a:p>
            <a:r>
              <a:rPr lang="ru-RU" dirty="0"/>
              <a:t>            Повторить понятие накрест лежащих, односторонних и соответственных углов;</a:t>
            </a:r>
          </a:p>
          <a:p>
            <a:r>
              <a:rPr lang="ru-RU" dirty="0"/>
              <a:t>            Закрепить признаки параллельности двух прямых;</a:t>
            </a:r>
          </a:p>
          <a:p>
            <a:r>
              <a:rPr lang="ru-RU" dirty="0"/>
              <a:t>            Рассмотреть задачи на применение признаков параллельности прямых.</a:t>
            </a:r>
          </a:p>
          <a:p>
            <a:r>
              <a:rPr lang="ru-RU" dirty="0"/>
              <a:t>Развитие интеллектуальных способностей, повышение самостоятельности учащихся, реализация «</a:t>
            </a:r>
            <a:r>
              <a:rPr lang="ru-RU" dirty="0" err="1"/>
              <a:t>деятельностного</a:t>
            </a:r>
            <a:r>
              <a:rPr lang="ru-RU" dirty="0"/>
              <a:t>» подхода к обучению, формирование информационной культуры в процессе деятельности и личностного развития учащихся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097" name="Object 1"/>
          <p:cNvGraphicFramePr>
            <a:graphicFrameLocks noChangeAspect="1"/>
          </p:cNvGraphicFramePr>
          <p:nvPr/>
        </p:nvGraphicFramePr>
        <p:xfrm>
          <a:off x="0" y="0"/>
          <a:ext cx="9144000" cy="6868344"/>
        </p:xfrm>
        <a:graphic>
          <a:graphicData uri="http://schemas.openxmlformats.org/presentationml/2006/ole">
            <p:oleObj spid="_x0000_s4097" name="Слайд" r:id="rId3" imgW="4570647" imgH="3427573" progId="PowerPoint.Slide.12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169" name="Object 1"/>
          <p:cNvGraphicFramePr>
            <a:graphicFrameLocks noChangeAspect="1"/>
          </p:cNvGraphicFramePr>
          <p:nvPr/>
        </p:nvGraphicFramePr>
        <p:xfrm>
          <a:off x="0" y="0"/>
          <a:ext cx="9144000" cy="6865034"/>
        </p:xfrm>
        <a:graphic>
          <a:graphicData uri="http://schemas.openxmlformats.org/presentationml/2006/ole">
            <p:oleObj spid="_x0000_s7169" name="Слайд" r:id="rId3" imgW="4570647" imgH="3427573" progId="PowerPoint.Slide.12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193" name="Object 1"/>
          <p:cNvGraphicFramePr>
            <a:graphicFrameLocks noChangeAspect="1"/>
          </p:cNvGraphicFramePr>
          <p:nvPr/>
        </p:nvGraphicFramePr>
        <p:xfrm>
          <a:off x="0" y="-1"/>
          <a:ext cx="9144000" cy="6865495"/>
        </p:xfrm>
        <a:graphic>
          <a:graphicData uri="http://schemas.openxmlformats.org/presentationml/2006/ole">
            <p:oleObj spid="_x0000_s8193" name="Слайд" r:id="rId3" imgW="4570647" imgH="3427573" progId="PowerPoint.Slide.12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Object 2"/>
          <p:cNvGraphicFramePr>
            <a:graphicFrameLocks noChangeAspect="1"/>
          </p:cNvGraphicFramePr>
          <p:nvPr/>
        </p:nvGraphicFramePr>
        <p:xfrm>
          <a:off x="-52938" y="1"/>
          <a:ext cx="9196937" cy="6858000"/>
        </p:xfrm>
        <a:graphic>
          <a:graphicData uri="http://schemas.openxmlformats.org/presentationml/2006/ole">
            <p:oleObj spid="_x0000_s9218" name="Слайд" r:id="rId3" imgW="5554894" imgH="4165097" progId="PowerPoint.Slide.12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41" name="Object 1"/>
          <p:cNvGraphicFramePr>
            <a:graphicFrameLocks noChangeAspect="1"/>
          </p:cNvGraphicFramePr>
          <p:nvPr/>
        </p:nvGraphicFramePr>
        <p:xfrm>
          <a:off x="-50292" y="-25158"/>
          <a:ext cx="9194292" cy="6883158"/>
        </p:xfrm>
        <a:graphic>
          <a:graphicData uri="http://schemas.openxmlformats.org/presentationml/2006/ole">
            <p:oleObj spid="_x0000_s10241" name="Слайд" r:id="rId3" imgW="4587256" imgH="3439492" progId="PowerPoint.Slide.12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265" name="Object 1"/>
          <p:cNvGraphicFramePr>
            <a:graphicFrameLocks noChangeAspect="1"/>
          </p:cNvGraphicFramePr>
          <p:nvPr/>
        </p:nvGraphicFramePr>
        <p:xfrm>
          <a:off x="0" y="-1"/>
          <a:ext cx="9144000" cy="6883121"/>
        </p:xfrm>
        <a:graphic>
          <a:graphicData uri="http://schemas.openxmlformats.org/presentationml/2006/ole">
            <p:oleObj spid="_x0000_s11265" name="Слайд" r:id="rId3" imgW="4570647" imgH="3427573" progId="PowerPoint.Slide.12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289" name="Object 1"/>
          <p:cNvGraphicFramePr>
            <a:graphicFrameLocks noChangeAspect="1"/>
          </p:cNvGraphicFramePr>
          <p:nvPr/>
        </p:nvGraphicFramePr>
        <p:xfrm>
          <a:off x="0" y="-1"/>
          <a:ext cx="9144000" cy="6870357"/>
        </p:xfrm>
        <a:graphic>
          <a:graphicData uri="http://schemas.openxmlformats.org/presentationml/2006/ole">
            <p:oleObj spid="_x0000_s12289" name="Слайд" r:id="rId3" imgW="2543661" imgH="1908100" progId="PowerPoint.Slide.12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117</Words>
  <Application>Microsoft Office PowerPoint</Application>
  <PresentationFormat>Экран (4:3)</PresentationFormat>
  <Paragraphs>14</Paragraphs>
  <Slides>11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Тема Office</vt:lpstr>
      <vt:lpstr>Слайд Microsoft Office PowerPoint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</dc:creator>
  <cp:lastModifiedBy>7</cp:lastModifiedBy>
  <cp:revision>1</cp:revision>
  <dcterms:created xsi:type="dcterms:W3CDTF">2011-01-16T18:51:07Z</dcterms:created>
  <dcterms:modified xsi:type="dcterms:W3CDTF">2011-01-16T19:00:22Z</dcterms:modified>
</cp:coreProperties>
</file>