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  <p:sldId id="266" r:id="rId9"/>
    <p:sldId id="260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654" autoAdjust="0"/>
  </p:normalViewPr>
  <p:slideViewPr>
    <p:cSldViewPr>
      <p:cViewPr varScale="1">
        <p:scale>
          <a:sx n="85" d="100"/>
          <a:sy n="85" d="100"/>
        </p:scale>
        <p:origin x="-84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58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D8924-4FB0-4023-979F-A2398F2B05B8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A3C3F-7C63-4CF9-BEA3-6C1990370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643446"/>
            <a:ext cx="6400800" cy="828684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chemeClr val="bg1"/>
                </a:solidFill>
              </a:rPr>
              <a:t>О</a:t>
            </a:r>
            <a:r>
              <a:rPr lang="ru-RU" sz="3600" i="1" dirty="0" smtClean="0">
                <a:solidFill>
                  <a:schemeClr val="bg1"/>
                </a:solidFill>
              </a:rPr>
              <a:t>бзор </a:t>
            </a:r>
            <a:r>
              <a:rPr lang="ru-RU" sz="3600" i="1" dirty="0" smtClean="0">
                <a:solidFill>
                  <a:schemeClr val="bg1"/>
                </a:solidFill>
              </a:rPr>
              <a:t>новых возможностей</a:t>
            </a:r>
            <a:endParaRPr lang="ru-RU" sz="3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5368940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br>
              <a:rPr lang="ru-RU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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643446"/>
            <a:ext cx="2286016" cy="16336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презентации: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3143272"/>
          </a:xfrm>
        </p:spPr>
        <p:txBody>
          <a:bodyPr>
            <a:noAutofit/>
          </a:bodyPr>
          <a:lstStyle/>
          <a:p>
            <a:pPr marL="179388" indent="379413" algn="ctr">
              <a:buNone/>
            </a:pPr>
            <a:r>
              <a:rPr lang="ru-RU" dirty="0" smtClean="0"/>
              <a:t>Рассказать о нововведениях, появившихся в </a:t>
            </a:r>
            <a:r>
              <a:rPr lang="en-US" dirty="0" smtClean="0"/>
              <a:t>Windows 7</a:t>
            </a:r>
            <a:r>
              <a:rPr lang="ru-RU" dirty="0" smtClean="0"/>
              <a:t>,  которые будут понятны абсолютно любому пользователю ПК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000504"/>
            <a:ext cx="2646966" cy="16844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714752"/>
            <a:ext cx="2286016" cy="17066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4786322"/>
            <a:ext cx="1925065" cy="16079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5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Microsoft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движется вперед…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643998" cy="192882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Windows 7 – </a:t>
            </a:r>
            <a:r>
              <a:rPr lang="ru-RU" dirty="0" smtClean="0"/>
              <a:t>новая клиентская операционная система Microsoft, где ликвидированы все промахи Windows Vista, и учтён феномен горячей любви пользователей к Windows XP.</a:t>
            </a:r>
          </a:p>
          <a:p>
            <a:pPr marL="0" indent="723900"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786454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 algn="just"/>
            <a:r>
              <a:rPr lang="ru-RU" dirty="0" smtClean="0"/>
              <a:t>Локализованная версия операционной системы </a:t>
            </a:r>
            <a:r>
              <a:rPr lang="ru-RU" dirty="0" err="1" smtClean="0"/>
              <a:t>Windows</a:t>
            </a:r>
            <a:r>
              <a:rPr lang="ru-RU" dirty="0" smtClean="0"/>
              <a:t> 7 появилась в России в 2009 году одновременно с мировым релизом.</a:t>
            </a:r>
            <a:endParaRPr lang="ru-RU" dirty="0"/>
          </a:p>
        </p:txBody>
      </p:sp>
      <p:pic>
        <p:nvPicPr>
          <p:cNvPr id="6" name="Рисунок 5" descr="WinX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357562"/>
            <a:ext cx="1875362" cy="1714512"/>
          </a:xfrm>
          <a:prstGeom prst="rect">
            <a:avLst/>
          </a:prstGeom>
        </p:spPr>
      </p:pic>
      <p:pic>
        <p:nvPicPr>
          <p:cNvPr id="7" name="Рисунок 6" descr="windows_vist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3357562"/>
            <a:ext cx="1955750" cy="1714512"/>
          </a:xfrm>
          <a:prstGeom prst="rect">
            <a:avLst/>
          </a:prstGeom>
        </p:spPr>
      </p:pic>
      <p:pic>
        <p:nvPicPr>
          <p:cNvPr id="1026" name="Picture 2" descr="H:\Windows 7\1233000449_pic_id51981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3357562"/>
            <a:ext cx="2286016" cy="1717051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2428860" y="3929066"/>
            <a:ext cx="857256" cy="714380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5357818" y="3929066"/>
            <a:ext cx="857256" cy="714380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39784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Новинки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Windows 7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8229600" cy="4197361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улучшены способы поиска и управления файлами</a:t>
            </a:r>
            <a:endParaRPr lang="en-US" sz="28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расширенные возможности </a:t>
            </a:r>
            <a:r>
              <a:rPr lang="ru-RU" sz="2800" dirty="0" err="1" smtClean="0"/>
              <a:t>персонализации</a:t>
            </a:r>
            <a:endParaRPr lang="en-US" sz="28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обеспечивает повышенную производительность и надежность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новая функция шифрования файлов на </a:t>
            </a:r>
            <a:r>
              <a:rPr lang="en-US" sz="2800" dirty="0" smtClean="0"/>
              <a:t>Flash-</a:t>
            </a:r>
            <a:r>
              <a:rPr lang="ru-RU" sz="2800" dirty="0" smtClean="0"/>
              <a:t>картах</a:t>
            </a:r>
            <a:endParaRPr lang="en-US" sz="28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поддержка 64-разрядных версий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эффективные компоненты, такие как домашняя группа, Windows </a:t>
            </a:r>
            <a:r>
              <a:rPr lang="ru-RU" sz="2800" dirty="0" err="1" smtClean="0"/>
              <a:t>Media</a:t>
            </a:r>
            <a:r>
              <a:rPr lang="ru-RU" sz="2800" dirty="0" smtClean="0"/>
              <a:t> Center и технологии касания Windows и др.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142984"/>
            <a:ext cx="8572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Windows 7 удобна, производительна и увлекательна.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Windows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Touch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000108"/>
            <a:ext cx="8643966" cy="2400304"/>
          </a:xfrm>
        </p:spPr>
        <p:txBody>
          <a:bodyPr>
            <a:normAutofit lnSpcReduction="10000"/>
          </a:bodyPr>
          <a:lstStyle/>
          <a:p>
            <a:pPr marL="0" indent="714375">
              <a:buNone/>
            </a:pPr>
            <a:r>
              <a:rPr lang="ru-RU" dirty="0" smtClean="0"/>
              <a:t>С помощью Windows 7 и компьютера с сенсорным экраном можно просматривать газеты в Интернете, пролистывать фотоальбомы и перемещать файлы и папки одним движением пальца.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429000"/>
            <a:ext cx="3143272" cy="23536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F:\Windows 7\bbcc806af6f8e7ed660db92683aeea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4071942"/>
            <a:ext cx="3357586" cy="25181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4929198"/>
            <a:ext cx="2078615" cy="15716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 Explorer 8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357298"/>
            <a:ext cx="4197551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643438" y="3571876"/>
            <a:ext cx="47863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Мгновенный поиск</a:t>
            </a:r>
          </a:p>
          <a:p>
            <a:r>
              <a:rPr lang="ru-RU" sz="2800" dirty="0" smtClean="0"/>
              <a:t>Результаты поиска стали теперь более наглядными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1000108"/>
            <a:ext cx="45005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Ускорители</a:t>
            </a:r>
          </a:p>
          <a:p>
            <a:r>
              <a:rPr lang="ru-RU" sz="2800" dirty="0" smtClean="0"/>
              <a:t>Позволяют с легкостью выполнять различные задачи без необходимости перехода на другие </a:t>
            </a:r>
            <a:r>
              <a:rPr lang="ru-RU" sz="2800" dirty="0" err="1" smtClean="0"/>
              <a:t>веб-сайты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857760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Представление совместимости</a:t>
            </a:r>
          </a:p>
          <a:p>
            <a:r>
              <a:rPr lang="ru-RU" sz="2800" dirty="0" smtClean="0"/>
              <a:t>Позволяет исправить неправильно расположенные изображения или текст на страницах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6143644"/>
            <a:ext cx="321471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 и др.</a:t>
            </a:r>
            <a:endParaRPr lang="ru-RU" sz="28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BitLocker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Go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1714488"/>
            <a:ext cx="5929354" cy="1714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Технология </a:t>
            </a:r>
            <a:r>
              <a:rPr lang="ru-RU" sz="2400" dirty="0" err="1" smtClean="0"/>
              <a:t>BitLocker</a:t>
            </a:r>
            <a:r>
              <a:rPr lang="ru-RU" sz="2400" dirty="0" smtClean="0"/>
              <a:t> </a:t>
            </a:r>
            <a:r>
              <a:rPr lang="ru-RU" sz="2400" dirty="0" err="1" smtClean="0"/>
              <a:t>To</a:t>
            </a:r>
            <a:r>
              <a:rPr lang="ru-RU" sz="2400" dirty="0" smtClean="0"/>
              <a:t> </a:t>
            </a:r>
            <a:r>
              <a:rPr lang="ru-RU" sz="2400" dirty="0" err="1" smtClean="0"/>
              <a:t>Go</a:t>
            </a:r>
            <a:r>
              <a:rPr lang="ru-RU" sz="2400" dirty="0" smtClean="0"/>
              <a:t> позволяет защитить съемные USB-накопители с помощью </a:t>
            </a:r>
            <a:r>
              <a:rPr lang="ru-RU" sz="2400" dirty="0" err="1" smtClean="0"/>
              <a:t>BitLocker</a:t>
            </a:r>
            <a:r>
              <a:rPr lang="ru-RU" sz="2400" dirty="0" smtClean="0"/>
              <a:t>, ограничивая доступ к информации паролем.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928670"/>
            <a:ext cx="842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Простая защита данных — даже на съемных дисках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643050"/>
            <a:ext cx="2357454" cy="202784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000364" y="3786190"/>
            <a:ext cx="55721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ИТ-службы</a:t>
            </a:r>
            <a:r>
              <a:rPr lang="ru-RU" sz="2400" dirty="0" smtClean="0"/>
              <a:t> смогут установить минимальную длину и сложность пароля. </a:t>
            </a:r>
            <a:r>
              <a:rPr lang="ru-RU" sz="2400" dirty="0" err="1" smtClean="0"/>
              <a:t>BitLocker</a:t>
            </a:r>
            <a:r>
              <a:rPr lang="ru-RU" sz="2400" dirty="0" smtClean="0"/>
              <a:t> </a:t>
            </a:r>
            <a:r>
              <a:rPr lang="ru-RU" sz="2400" dirty="0" err="1" smtClean="0"/>
              <a:t>To</a:t>
            </a:r>
            <a:r>
              <a:rPr lang="ru-RU" sz="2400" dirty="0" smtClean="0"/>
              <a:t> </a:t>
            </a:r>
            <a:r>
              <a:rPr lang="ru-RU" sz="2400" dirty="0" err="1" smtClean="0"/>
              <a:t>Go</a:t>
            </a:r>
            <a:r>
              <a:rPr lang="ru-RU" sz="2400" dirty="0" smtClean="0"/>
              <a:t> также обеспечит более безопасную передачу данных тем пользователям, у которых еще не установлена ОС </a:t>
            </a:r>
            <a:r>
              <a:rPr lang="ru-RU" sz="2400" dirty="0" err="1" smtClean="0"/>
              <a:t>Windows</a:t>
            </a:r>
            <a:r>
              <a:rPr lang="ru-RU" sz="2400" dirty="0" smtClean="0"/>
              <a:t> 7.</a:t>
            </a:r>
            <a:endParaRPr lang="ru-RU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857628"/>
            <a:ext cx="2571750" cy="22383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Windows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Player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501122" cy="1071570"/>
          </a:xfrm>
        </p:spPr>
        <p:txBody>
          <a:bodyPr>
            <a:normAutofit fontScale="77500" lnSpcReduction="20000"/>
          </a:bodyPr>
          <a:lstStyle/>
          <a:p>
            <a:pPr marL="0" indent="185738">
              <a:buNone/>
            </a:pPr>
            <a:r>
              <a:rPr lang="ru-RU" dirty="0" smtClean="0"/>
              <a:t>В Windows 7 входит 12-я версия Windows </a:t>
            </a:r>
            <a:r>
              <a:rPr lang="ru-RU" dirty="0" err="1" smtClean="0"/>
              <a:t>Media</a:t>
            </a:r>
            <a:r>
              <a:rPr lang="ru-RU" dirty="0" smtClean="0"/>
              <a:t> </a:t>
            </a:r>
            <a:r>
              <a:rPr lang="ru-RU" dirty="0" err="1" smtClean="0"/>
              <a:t>Player</a:t>
            </a:r>
            <a:r>
              <a:rPr lang="ru-RU" dirty="0" smtClean="0"/>
              <a:t>,  которая снабжена мини-плеером, который очень быстро появляется при прослушивании трека из </a:t>
            </a:r>
            <a:r>
              <a:rPr lang="en-US" dirty="0" smtClean="0"/>
              <a:t>Internet Explorer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571744"/>
            <a:ext cx="4714908" cy="3676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571876"/>
            <a:ext cx="41052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Aero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000108"/>
            <a:ext cx="6000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Aero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Snap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smtClean="0"/>
              <a:t>— это новый быстрый и интересный способ изменения размера открытых окон за счет простого перетаскивания их к границам экрана.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2857496"/>
            <a:ext cx="55721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Aero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Peek</a:t>
            </a:r>
            <a:r>
              <a:rPr lang="ru-RU" sz="2400" dirty="0" smtClean="0"/>
              <a:t>, как рентгеновские лучи, позволяет просматривать насквозь содержимое всех открытых на рабочем столе </a:t>
            </a:r>
            <a:r>
              <a:rPr lang="ru-RU" sz="2400" dirty="0" err="1" smtClean="0"/>
              <a:t>Windows</a:t>
            </a:r>
            <a:r>
              <a:rPr lang="ru-RU" sz="2400" dirty="0" smtClean="0"/>
              <a:t> 7 окон.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643182"/>
            <a:ext cx="2662689" cy="200026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857232"/>
            <a:ext cx="2400299" cy="1804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57158" y="4786322"/>
            <a:ext cx="57864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Aero Shake </a:t>
            </a:r>
            <a:r>
              <a:rPr lang="ru-RU" sz="2400" dirty="0" smtClean="0"/>
              <a:t>,щелкнув панель окна и встряхнув мышью, вы свернете все окна кроме данного. Повторная операция возвращает все в исходное положение. </a:t>
            </a:r>
            <a:endParaRPr lang="ru-RU" sz="240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4572008"/>
            <a:ext cx="2574638" cy="192882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4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84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6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6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6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352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Цель презентации:</vt:lpstr>
      <vt:lpstr>Microsoft движется вперед…</vt:lpstr>
      <vt:lpstr>Новинки  Windows 7</vt:lpstr>
      <vt:lpstr>Windows Touch</vt:lpstr>
      <vt:lpstr>Internet Explorer 8</vt:lpstr>
      <vt:lpstr>BitLocker To Go</vt:lpstr>
      <vt:lpstr>Windows Media Player</vt:lpstr>
      <vt:lpstr>Функции Aero</vt:lpstr>
      <vt:lpstr>Спасибо за внимание  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возможности 7-ки</dc:title>
  <dc:creator>Марина</dc:creator>
  <cp:lastModifiedBy>Марина</cp:lastModifiedBy>
  <cp:revision>59</cp:revision>
  <dcterms:modified xsi:type="dcterms:W3CDTF">2013-01-18T05:48:51Z</dcterms:modified>
</cp:coreProperties>
</file>