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2" r:id="rId3"/>
    <p:sldId id="270" r:id="rId4"/>
    <p:sldId id="261" r:id="rId5"/>
    <p:sldId id="258" r:id="rId6"/>
    <p:sldId id="271" r:id="rId7"/>
    <p:sldId id="259" r:id="rId8"/>
    <p:sldId id="262" r:id="rId9"/>
    <p:sldId id="273" r:id="rId10"/>
    <p:sldId id="257" r:id="rId11"/>
    <p:sldId id="276" r:id="rId12"/>
    <p:sldId id="263" r:id="rId13"/>
    <p:sldId id="280" r:id="rId14"/>
    <p:sldId id="274" r:id="rId15"/>
    <p:sldId id="275" r:id="rId16"/>
    <p:sldId id="279" r:id="rId17"/>
    <p:sldId id="260" r:id="rId18"/>
    <p:sldId id="267" r:id="rId19"/>
    <p:sldId id="269" r:id="rId20"/>
    <p:sldId id="265" r:id="rId21"/>
    <p:sldId id="268" r:id="rId22"/>
    <p:sldId id="264" r:id="rId23"/>
    <p:sldId id="266" r:id="rId24"/>
    <p:sldId id="277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Обложка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/>
          </a:p>
        </p:txBody>
      </p:sp>
      <p:sp>
        <p:nvSpPr>
          <p:cNvPr id="15" name="Rectangle 14"/>
          <p:cNvSpPr/>
          <p:nvPr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ru-RU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 фотоальбома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ru-RU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ru-RU"/>
              <a:t>Щелкните, чтобы добавить дату и прочие сведения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смешанна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сверху, книжная с большой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сверху: 1 книжная и 3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сверху: 3 альбомных и 2 книж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сверху: 3 книжных и 2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2400" i="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ниж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Альбомная (на весь экран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ru-RU" i="0"/>
              <a:t>Щелкните значок, чтобы добавить фотографию размером со всю страницу</a:t>
            </a:r>
            <a:endParaRPr kumimoji="0" lang="ru-RU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Раздел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3" name="Rectangle 22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4" name="Rectangle 23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2" name="Rectangle 21"/>
          <p:cNvSpPr/>
          <p:nvPr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ru-RU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ru-RU"/>
              <a:t>Подзаголовок слайда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ru-RU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 раздела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смешан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fld id="{DA92E2C9-2457-4A5D-985D-3EE414BFBC9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fld id="{ADAC943C-D7C5-435C-9E16-0011F93426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  <p:sldLayoutId id="2147483727" r:id="rId19"/>
    <p:sldLayoutId id="2147483728" r:id="rId20"/>
    <p:sldLayoutId id="2147483729" r:id="rId21"/>
    <p:sldLayoutId id="2147483730" r:id="rId22"/>
    <p:sldLayoutId id="2147483731" r:id="rId2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ru-RU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ru-RU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ru-RU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ru-RU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ru-RU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ru-RU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42918"/>
            <a:ext cx="7851648" cy="2557482"/>
          </a:xfrm>
        </p:spPr>
        <p:txBody>
          <a:bodyPr>
            <a:normAutofit fontScale="90000"/>
          </a:bodyPr>
          <a:lstStyle/>
          <a:p>
            <a:pPr algn="ctr"/>
            <a:r>
              <a:rPr smtClean="0"/>
              <a:t>Работа </a:t>
            </a:r>
            <a:br>
              <a:rPr smtClean="0"/>
            </a:br>
            <a:r>
              <a:rPr smtClean="0"/>
              <a:t>над предложением </a:t>
            </a:r>
            <a:br>
              <a:rPr smtClean="0"/>
            </a:br>
            <a:r>
              <a:rPr smtClean="0"/>
              <a:t>из 3 слов - 2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200860"/>
          </a:xfrm>
        </p:spPr>
        <p:txBody>
          <a:bodyPr/>
          <a:lstStyle/>
          <a:p>
            <a:r>
              <a:rPr smtClean="0"/>
              <a:t>Якимчук Т.А.</a:t>
            </a:r>
          </a:p>
          <a:p>
            <a:r>
              <a:rPr smtClean="0"/>
              <a:t>МОУ "Канашевская СОШ"</a:t>
            </a:r>
          </a:p>
          <a:p>
            <a:r>
              <a:rPr smtClean="0"/>
              <a:t>Красноармейского р-на</a:t>
            </a:r>
          </a:p>
          <a:p>
            <a:r>
              <a:rPr smtClean="0"/>
              <a:t>Челябинской обл.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Мальчик держит лягушку.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2110359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000364" y="1785926"/>
            <a:ext cx="3286148" cy="421484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Мальчик читает книгу.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6916195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8566" y="1600200"/>
            <a:ext cx="3385868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Мальчик поднял руку.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375976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877195" y="1857364"/>
            <a:ext cx="2837813" cy="457203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Мальчик держит лису.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л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00298" y="1714487"/>
            <a:ext cx="3755944" cy="492445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Девочка надела юбку.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797544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7492" y="1600200"/>
            <a:ext cx="3518977" cy="490063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Мальчик украшает ёлку.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6511550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146" y="1600200"/>
            <a:ext cx="6078708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Девочка поёт песню.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л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643174" y="1857364"/>
            <a:ext cx="4190208" cy="450059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Белка рисует картину.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белка (1)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2859" y="1758832"/>
            <a:ext cx="4487967" cy="445624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Курица ведёт цыплят.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1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1936416" y="1079165"/>
            <a:ext cx="4254198" cy="601763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Ёжик видит змею.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1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2131872" y="868469"/>
            <a:ext cx="4426643" cy="626155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Девочка качает куклу.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4503838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14678" y="1785926"/>
            <a:ext cx="2439789" cy="464347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Щенок нашёл расчёску.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15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6200000">
            <a:off x="1665514" y="2263521"/>
            <a:ext cx="4980308" cy="359649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Дедушка взял лопату.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0137046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00298" y="1714488"/>
            <a:ext cx="4000528" cy="435771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Мишка разбил чашку.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384820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8566" y="1600200"/>
            <a:ext cx="3385868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Белка нашла шишку.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6028930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1390" y="1600200"/>
            <a:ext cx="3773044" cy="504351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Корова ест траву.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798209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8566" y="1600200"/>
            <a:ext cx="3385868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Мишка ест кашу.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8845468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2F2F0"/>
              </a:clrFrom>
              <a:clrTo>
                <a:srgbClr val="F2F2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1500174"/>
            <a:ext cx="3666159" cy="490063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Мальчик держит кошку.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1221328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714612" y="1714488"/>
            <a:ext cx="3000396" cy="471490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Мышка держит ложку.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мышь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64" y="1714488"/>
            <a:ext cx="2555376" cy="433114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Мальчик кормит собаку.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3020195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0003" y="1600200"/>
            <a:ext cx="6302993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Девочка строит башню.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2600616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1718" y="1600200"/>
            <a:ext cx="3612716" cy="482919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Мальчик поймал рыбу.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4-й лишний Р-Л 2  копия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14546" y="1428736"/>
            <a:ext cx="6255833" cy="525503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Девочка любит мишку.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235307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1600200"/>
            <a:ext cx="3506171" cy="488279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Зайчик любит морковку.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6264559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1600200"/>
            <a:ext cx="3645574" cy="487311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1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192</TotalTime>
  <Words>110</Words>
  <Application>Microsoft Office PowerPoint</Application>
  <PresentationFormat>Экран (4:3)</PresentationFormat>
  <Paragraphs>29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Тема1</vt:lpstr>
      <vt:lpstr>Работа  над предложением  из 3 слов - 2</vt:lpstr>
      <vt:lpstr>Девочка качает куклу.</vt:lpstr>
      <vt:lpstr>Мальчик держит кошку.</vt:lpstr>
      <vt:lpstr>Мышка держит ложку.</vt:lpstr>
      <vt:lpstr>Мальчик кормит собаку.</vt:lpstr>
      <vt:lpstr>Девочка строит башню.</vt:lpstr>
      <vt:lpstr>Мальчик поймал рыбу.</vt:lpstr>
      <vt:lpstr>Девочка любит мишку.</vt:lpstr>
      <vt:lpstr>Зайчик любит морковку.</vt:lpstr>
      <vt:lpstr>Мальчик держит лягушку.</vt:lpstr>
      <vt:lpstr>Мальчик читает книгу.</vt:lpstr>
      <vt:lpstr>Мальчик поднял руку.</vt:lpstr>
      <vt:lpstr>Мальчик держит лису.</vt:lpstr>
      <vt:lpstr>Девочка надела юбку.</vt:lpstr>
      <vt:lpstr>Мальчик украшает ёлку.</vt:lpstr>
      <vt:lpstr>Девочка поёт песню.</vt:lpstr>
      <vt:lpstr>Белка рисует картину.</vt:lpstr>
      <vt:lpstr>Курица ведёт цыплят.</vt:lpstr>
      <vt:lpstr>Ёжик видит змею.</vt:lpstr>
      <vt:lpstr>Щенок нашёл расчёску.</vt:lpstr>
      <vt:lpstr>Дедушка взял лопату.</vt:lpstr>
      <vt:lpstr>Мишка разбил чашку.</vt:lpstr>
      <vt:lpstr>Белка нашла шишку.</vt:lpstr>
      <vt:lpstr>Корова ест траву.</vt:lpstr>
      <vt:lpstr>Мишка ест кашу.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 над предложением  из 3 слов</dc:title>
  <dc:creator>Ттьяна</dc:creator>
  <cp:lastModifiedBy>Ттьяна</cp:lastModifiedBy>
  <cp:revision>9</cp:revision>
  <dcterms:created xsi:type="dcterms:W3CDTF">2010-11-18T11:47:46Z</dcterms:created>
  <dcterms:modified xsi:type="dcterms:W3CDTF">2010-11-20T06:43:27Z</dcterms:modified>
</cp:coreProperties>
</file>