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sldIdLst>
    <p:sldId id="256" r:id="rId2"/>
    <p:sldId id="276" r:id="rId3"/>
    <p:sldId id="275" r:id="rId4"/>
    <p:sldId id="277" r:id="rId5"/>
    <p:sldId id="272" r:id="rId6"/>
    <p:sldId id="268" r:id="rId7"/>
    <p:sldId id="270" r:id="rId8"/>
    <p:sldId id="269" r:id="rId9"/>
    <p:sldId id="267" r:id="rId10"/>
    <p:sldId id="271" r:id="rId11"/>
    <p:sldId id="259" r:id="rId12"/>
    <p:sldId id="258" r:id="rId13"/>
    <p:sldId id="278" r:id="rId14"/>
    <p:sldId id="257" r:id="rId15"/>
    <p:sldId id="273" r:id="rId16"/>
    <p:sldId id="274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FF66CC"/>
  </p:clrMru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path path="shape">
            <a:fillToRect l="7500" t="33333" r="7501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2259013"/>
            <a:ext cx="9142413" cy="4597400"/>
            <a:chOff x="0" y="1423"/>
            <a:chExt cx="5759" cy="2896"/>
          </a:xfrm>
        </p:grpSpPr>
        <p:pic>
          <p:nvPicPr>
            <p:cNvPr id="3075" name="Picture 3"/>
            <p:cNvPicPr>
              <a:picLocks noChangeArrowheads="1"/>
            </p:cNvPicPr>
            <p:nvPr/>
          </p:nvPicPr>
          <p:blipFill>
            <a:blip r:embed="rId2" cstate="print"/>
            <a:srcRect r="27339" b="11440"/>
            <a:stretch>
              <a:fillRect/>
            </a:stretch>
          </p:blipFill>
          <p:spPr bwMode="auto">
            <a:xfrm>
              <a:off x="3976" y="1423"/>
              <a:ext cx="1783" cy="2896"/>
            </a:xfrm>
            <a:prstGeom prst="rect">
              <a:avLst/>
            </a:prstGeom>
            <a:noFill/>
            <a:ln w="9525">
              <a:miter lim="800000"/>
              <a:headEnd/>
              <a:tailEnd/>
            </a:ln>
          </p:spPr>
        </p:pic>
        <p:sp>
          <p:nvSpPr>
            <p:cNvPr id="3076" name="Freeform 4"/>
            <p:cNvSpPr>
              <a:spLocks/>
            </p:cNvSpPr>
            <p:nvPr/>
          </p:nvSpPr>
          <p:spPr bwMode="auto">
            <a:xfrm>
              <a:off x="0" y="3378"/>
              <a:ext cx="2509" cy="196"/>
            </a:xfrm>
            <a:custGeom>
              <a:avLst/>
              <a:gdLst/>
              <a:ahLst/>
              <a:cxnLst>
                <a:cxn ang="0">
                  <a:pos x="39" y="61"/>
                </a:cxn>
                <a:cxn ang="0">
                  <a:pos x="104" y="28"/>
                </a:cxn>
                <a:cxn ang="0">
                  <a:pos x="182" y="13"/>
                </a:cxn>
                <a:cxn ang="0">
                  <a:pos x="281" y="13"/>
                </a:cxn>
                <a:cxn ang="0">
                  <a:pos x="357" y="34"/>
                </a:cxn>
                <a:cxn ang="0">
                  <a:pos x="440" y="85"/>
                </a:cxn>
                <a:cxn ang="0">
                  <a:pos x="509" y="129"/>
                </a:cxn>
                <a:cxn ang="0">
                  <a:pos x="626" y="148"/>
                </a:cxn>
                <a:cxn ang="0">
                  <a:pos x="728" y="135"/>
                </a:cxn>
                <a:cxn ang="0">
                  <a:pos x="806" y="93"/>
                </a:cxn>
                <a:cxn ang="0">
                  <a:pos x="899" y="36"/>
                </a:cxn>
                <a:cxn ang="0">
                  <a:pos x="998" y="4"/>
                </a:cxn>
                <a:cxn ang="0">
                  <a:pos x="1119" y="6"/>
                </a:cxn>
                <a:cxn ang="0">
                  <a:pos x="1214" y="39"/>
                </a:cxn>
                <a:cxn ang="0">
                  <a:pos x="1308" y="102"/>
                </a:cxn>
                <a:cxn ang="0">
                  <a:pos x="1403" y="133"/>
                </a:cxn>
                <a:cxn ang="0">
                  <a:pos x="1514" y="133"/>
                </a:cxn>
                <a:cxn ang="0">
                  <a:pos x="1593" y="111"/>
                </a:cxn>
                <a:cxn ang="0">
                  <a:pos x="1668" y="61"/>
                </a:cxn>
                <a:cxn ang="0">
                  <a:pos x="1754" y="18"/>
                </a:cxn>
                <a:cxn ang="0">
                  <a:pos x="1844" y="1"/>
                </a:cxn>
                <a:cxn ang="0">
                  <a:pos x="1958" y="4"/>
                </a:cxn>
                <a:cxn ang="0">
                  <a:pos x="2039" y="33"/>
                </a:cxn>
                <a:cxn ang="0">
                  <a:pos x="2118" y="88"/>
                </a:cxn>
                <a:cxn ang="0">
                  <a:pos x="2192" y="124"/>
                </a:cxn>
                <a:cxn ang="0">
                  <a:pos x="2303" y="138"/>
                </a:cxn>
                <a:cxn ang="0">
                  <a:pos x="2412" y="106"/>
                </a:cxn>
                <a:cxn ang="0">
                  <a:pos x="2463" y="66"/>
                </a:cxn>
                <a:cxn ang="0">
                  <a:pos x="2489" y="61"/>
                </a:cxn>
                <a:cxn ang="0">
                  <a:pos x="2507" y="76"/>
                </a:cxn>
                <a:cxn ang="0">
                  <a:pos x="2508" y="96"/>
                </a:cxn>
                <a:cxn ang="0">
                  <a:pos x="2490" y="118"/>
                </a:cxn>
                <a:cxn ang="0">
                  <a:pos x="2429" y="160"/>
                </a:cxn>
                <a:cxn ang="0">
                  <a:pos x="2352" y="183"/>
                </a:cxn>
                <a:cxn ang="0">
                  <a:pos x="2238" y="184"/>
                </a:cxn>
                <a:cxn ang="0">
                  <a:pos x="2156" y="172"/>
                </a:cxn>
                <a:cxn ang="0">
                  <a:pos x="2076" y="133"/>
                </a:cxn>
                <a:cxn ang="0">
                  <a:pos x="2018" y="87"/>
                </a:cxn>
                <a:cxn ang="0">
                  <a:pos x="1934" y="55"/>
                </a:cxn>
                <a:cxn ang="0">
                  <a:pos x="1836" y="49"/>
                </a:cxn>
                <a:cxn ang="0">
                  <a:pos x="1743" y="79"/>
                </a:cxn>
                <a:cxn ang="0">
                  <a:pos x="1677" y="118"/>
                </a:cxn>
                <a:cxn ang="0">
                  <a:pos x="1586" y="165"/>
                </a:cxn>
                <a:cxn ang="0">
                  <a:pos x="1475" y="186"/>
                </a:cxn>
                <a:cxn ang="0">
                  <a:pos x="1377" y="180"/>
                </a:cxn>
                <a:cxn ang="0">
                  <a:pos x="1269" y="136"/>
                </a:cxn>
                <a:cxn ang="0">
                  <a:pos x="1197" y="84"/>
                </a:cxn>
                <a:cxn ang="0">
                  <a:pos x="1128" y="55"/>
                </a:cxn>
                <a:cxn ang="0">
                  <a:pos x="1020" y="49"/>
                </a:cxn>
                <a:cxn ang="0">
                  <a:pos x="914" y="78"/>
                </a:cxn>
                <a:cxn ang="0">
                  <a:pos x="831" y="135"/>
                </a:cxn>
                <a:cxn ang="0">
                  <a:pos x="713" y="187"/>
                </a:cxn>
                <a:cxn ang="0">
                  <a:pos x="600" y="195"/>
                </a:cxn>
                <a:cxn ang="0">
                  <a:pos x="494" y="175"/>
                </a:cxn>
                <a:cxn ang="0">
                  <a:pos x="408" y="123"/>
                </a:cxn>
                <a:cxn ang="0">
                  <a:pos x="338" y="79"/>
                </a:cxn>
                <a:cxn ang="0">
                  <a:pos x="251" y="60"/>
                </a:cxn>
                <a:cxn ang="0">
                  <a:pos x="144" y="67"/>
                </a:cxn>
                <a:cxn ang="0">
                  <a:pos x="56" y="108"/>
                </a:cxn>
                <a:cxn ang="0">
                  <a:pos x="5" y="93"/>
                </a:cxn>
              </a:cxnLst>
              <a:rect l="0" t="0" r="r" b="b"/>
              <a:pathLst>
                <a:path w="2509" h="196">
                  <a:moveTo>
                    <a:pt x="5" y="93"/>
                  </a:moveTo>
                  <a:lnTo>
                    <a:pt x="39" y="61"/>
                  </a:lnTo>
                  <a:lnTo>
                    <a:pt x="71" y="43"/>
                  </a:lnTo>
                  <a:lnTo>
                    <a:pt x="104" y="28"/>
                  </a:lnTo>
                  <a:lnTo>
                    <a:pt x="144" y="18"/>
                  </a:lnTo>
                  <a:lnTo>
                    <a:pt x="182" y="13"/>
                  </a:lnTo>
                  <a:lnTo>
                    <a:pt x="227" y="10"/>
                  </a:lnTo>
                  <a:lnTo>
                    <a:pt x="281" y="13"/>
                  </a:lnTo>
                  <a:lnTo>
                    <a:pt x="321" y="22"/>
                  </a:lnTo>
                  <a:lnTo>
                    <a:pt x="357" y="34"/>
                  </a:lnTo>
                  <a:lnTo>
                    <a:pt x="408" y="60"/>
                  </a:lnTo>
                  <a:lnTo>
                    <a:pt x="440" y="85"/>
                  </a:lnTo>
                  <a:lnTo>
                    <a:pt x="474" y="111"/>
                  </a:lnTo>
                  <a:lnTo>
                    <a:pt x="509" y="129"/>
                  </a:lnTo>
                  <a:lnTo>
                    <a:pt x="561" y="142"/>
                  </a:lnTo>
                  <a:lnTo>
                    <a:pt x="626" y="148"/>
                  </a:lnTo>
                  <a:lnTo>
                    <a:pt x="677" y="145"/>
                  </a:lnTo>
                  <a:lnTo>
                    <a:pt x="728" y="135"/>
                  </a:lnTo>
                  <a:lnTo>
                    <a:pt x="770" y="117"/>
                  </a:lnTo>
                  <a:lnTo>
                    <a:pt x="806" y="93"/>
                  </a:lnTo>
                  <a:lnTo>
                    <a:pt x="860" y="57"/>
                  </a:lnTo>
                  <a:lnTo>
                    <a:pt x="899" y="36"/>
                  </a:lnTo>
                  <a:lnTo>
                    <a:pt x="950" y="13"/>
                  </a:lnTo>
                  <a:lnTo>
                    <a:pt x="998" y="4"/>
                  </a:lnTo>
                  <a:lnTo>
                    <a:pt x="1043" y="3"/>
                  </a:lnTo>
                  <a:lnTo>
                    <a:pt x="1119" y="6"/>
                  </a:lnTo>
                  <a:lnTo>
                    <a:pt x="1181" y="21"/>
                  </a:lnTo>
                  <a:lnTo>
                    <a:pt x="1214" y="39"/>
                  </a:lnTo>
                  <a:lnTo>
                    <a:pt x="1260" y="66"/>
                  </a:lnTo>
                  <a:lnTo>
                    <a:pt x="1308" y="102"/>
                  </a:lnTo>
                  <a:lnTo>
                    <a:pt x="1349" y="121"/>
                  </a:lnTo>
                  <a:lnTo>
                    <a:pt x="1403" y="133"/>
                  </a:lnTo>
                  <a:lnTo>
                    <a:pt x="1458" y="138"/>
                  </a:lnTo>
                  <a:lnTo>
                    <a:pt x="1514" y="133"/>
                  </a:lnTo>
                  <a:lnTo>
                    <a:pt x="1557" y="123"/>
                  </a:lnTo>
                  <a:lnTo>
                    <a:pt x="1593" y="111"/>
                  </a:lnTo>
                  <a:lnTo>
                    <a:pt x="1635" y="84"/>
                  </a:lnTo>
                  <a:lnTo>
                    <a:pt x="1668" y="61"/>
                  </a:lnTo>
                  <a:lnTo>
                    <a:pt x="1704" y="39"/>
                  </a:lnTo>
                  <a:lnTo>
                    <a:pt x="1754" y="18"/>
                  </a:lnTo>
                  <a:lnTo>
                    <a:pt x="1794" y="6"/>
                  </a:lnTo>
                  <a:lnTo>
                    <a:pt x="1844" y="1"/>
                  </a:lnTo>
                  <a:lnTo>
                    <a:pt x="1907" y="0"/>
                  </a:lnTo>
                  <a:lnTo>
                    <a:pt x="1958" y="4"/>
                  </a:lnTo>
                  <a:lnTo>
                    <a:pt x="2003" y="18"/>
                  </a:lnTo>
                  <a:lnTo>
                    <a:pt x="2039" y="33"/>
                  </a:lnTo>
                  <a:lnTo>
                    <a:pt x="2073" y="54"/>
                  </a:lnTo>
                  <a:lnTo>
                    <a:pt x="2118" y="88"/>
                  </a:lnTo>
                  <a:lnTo>
                    <a:pt x="2153" y="109"/>
                  </a:lnTo>
                  <a:lnTo>
                    <a:pt x="2192" y="124"/>
                  </a:lnTo>
                  <a:lnTo>
                    <a:pt x="2244" y="135"/>
                  </a:lnTo>
                  <a:lnTo>
                    <a:pt x="2303" y="138"/>
                  </a:lnTo>
                  <a:lnTo>
                    <a:pt x="2355" y="129"/>
                  </a:lnTo>
                  <a:lnTo>
                    <a:pt x="2412" y="106"/>
                  </a:lnTo>
                  <a:lnTo>
                    <a:pt x="2439" y="87"/>
                  </a:lnTo>
                  <a:lnTo>
                    <a:pt x="2463" y="66"/>
                  </a:lnTo>
                  <a:lnTo>
                    <a:pt x="2475" y="61"/>
                  </a:lnTo>
                  <a:lnTo>
                    <a:pt x="2489" y="61"/>
                  </a:lnTo>
                  <a:lnTo>
                    <a:pt x="2499" y="66"/>
                  </a:lnTo>
                  <a:lnTo>
                    <a:pt x="2507" y="76"/>
                  </a:lnTo>
                  <a:lnTo>
                    <a:pt x="2508" y="85"/>
                  </a:lnTo>
                  <a:lnTo>
                    <a:pt x="2508" y="96"/>
                  </a:lnTo>
                  <a:lnTo>
                    <a:pt x="2504" y="106"/>
                  </a:lnTo>
                  <a:lnTo>
                    <a:pt x="2490" y="118"/>
                  </a:lnTo>
                  <a:lnTo>
                    <a:pt x="2463" y="139"/>
                  </a:lnTo>
                  <a:lnTo>
                    <a:pt x="2429" y="160"/>
                  </a:lnTo>
                  <a:lnTo>
                    <a:pt x="2399" y="172"/>
                  </a:lnTo>
                  <a:lnTo>
                    <a:pt x="2352" y="183"/>
                  </a:lnTo>
                  <a:lnTo>
                    <a:pt x="2298" y="186"/>
                  </a:lnTo>
                  <a:lnTo>
                    <a:pt x="2238" y="184"/>
                  </a:lnTo>
                  <a:lnTo>
                    <a:pt x="2192" y="180"/>
                  </a:lnTo>
                  <a:lnTo>
                    <a:pt x="2156" y="172"/>
                  </a:lnTo>
                  <a:lnTo>
                    <a:pt x="2114" y="156"/>
                  </a:lnTo>
                  <a:lnTo>
                    <a:pt x="2076" y="133"/>
                  </a:lnTo>
                  <a:lnTo>
                    <a:pt x="2049" y="112"/>
                  </a:lnTo>
                  <a:lnTo>
                    <a:pt x="2018" y="87"/>
                  </a:lnTo>
                  <a:lnTo>
                    <a:pt x="1977" y="67"/>
                  </a:lnTo>
                  <a:lnTo>
                    <a:pt x="1934" y="55"/>
                  </a:lnTo>
                  <a:lnTo>
                    <a:pt x="1886" y="49"/>
                  </a:lnTo>
                  <a:lnTo>
                    <a:pt x="1836" y="49"/>
                  </a:lnTo>
                  <a:lnTo>
                    <a:pt x="1776" y="64"/>
                  </a:lnTo>
                  <a:lnTo>
                    <a:pt x="1743" y="79"/>
                  </a:lnTo>
                  <a:lnTo>
                    <a:pt x="1707" y="99"/>
                  </a:lnTo>
                  <a:lnTo>
                    <a:pt x="1677" y="118"/>
                  </a:lnTo>
                  <a:lnTo>
                    <a:pt x="1626" y="147"/>
                  </a:lnTo>
                  <a:lnTo>
                    <a:pt x="1586" y="165"/>
                  </a:lnTo>
                  <a:lnTo>
                    <a:pt x="1535" y="180"/>
                  </a:lnTo>
                  <a:lnTo>
                    <a:pt x="1475" y="186"/>
                  </a:lnTo>
                  <a:lnTo>
                    <a:pt x="1437" y="186"/>
                  </a:lnTo>
                  <a:lnTo>
                    <a:pt x="1377" y="180"/>
                  </a:lnTo>
                  <a:lnTo>
                    <a:pt x="1322" y="165"/>
                  </a:lnTo>
                  <a:lnTo>
                    <a:pt x="1269" y="136"/>
                  </a:lnTo>
                  <a:lnTo>
                    <a:pt x="1230" y="109"/>
                  </a:lnTo>
                  <a:lnTo>
                    <a:pt x="1197" y="84"/>
                  </a:lnTo>
                  <a:lnTo>
                    <a:pt x="1163" y="67"/>
                  </a:lnTo>
                  <a:lnTo>
                    <a:pt x="1128" y="55"/>
                  </a:lnTo>
                  <a:lnTo>
                    <a:pt x="1071" y="48"/>
                  </a:lnTo>
                  <a:lnTo>
                    <a:pt x="1020" y="49"/>
                  </a:lnTo>
                  <a:lnTo>
                    <a:pt x="974" y="57"/>
                  </a:lnTo>
                  <a:lnTo>
                    <a:pt x="914" y="78"/>
                  </a:lnTo>
                  <a:lnTo>
                    <a:pt x="879" y="103"/>
                  </a:lnTo>
                  <a:lnTo>
                    <a:pt x="831" y="135"/>
                  </a:lnTo>
                  <a:lnTo>
                    <a:pt x="777" y="166"/>
                  </a:lnTo>
                  <a:lnTo>
                    <a:pt x="713" y="187"/>
                  </a:lnTo>
                  <a:lnTo>
                    <a:pt x="659" y="193"/>
                  </a:lnTo>
                  <a:lnTo>
                    <a:pt x="600" y="195"/>
                  </a:lnTo>
                  <a:lnTo>
                    <a:pt x="543" y="189"/>
                  </a:lnTo>
                  <a:lnTo>
                    <a:pt x="494" y="175"/>
                  </a:lnTo>
                  <a:lnTo>
                    <a:pt x="450" y="154"/>
                  </a:lnTo>
                  <a:lnTo>
                    <a:pt x="408" y="123"/>
                  </a:lnTo>
                  <a:lnTo>
                    <a:pt x="377" y="99"/>
                  </a:lnTo>
                  <a:lnTo>
                    <a:pt x="338" y="79"/>
                  </a:lnTo>
                  <a:lnTo>
                    <a:pt x="291" y="64"/>
                  </a:lnTo>
                  <a:lnTo>
                    <a:pt x="251" y="60"/>
                  </a:lnTo>
                  <a:lnTo>
                    <a:pt x="191" y="58"/>
                  </a:lnTo>
                  <a:lnTo>
                    <a:pt x="144" y="67"/>
                  </a:lnTo>
                  <a:lnTo>
                    <a:pt x="96" y="82"/>
                  </a:lnTo>
                  <a:lnTo>
                    <a:pt x="56" y="108"/>
                  </a:lnTo>
                  <a:lnTo>
                    <a:pt x="0" y="157"/>
                  </a:lnTo>
                  <a:lnTo>
                    <a:pt x="5" y="93"/>
                  </a:lnTo>
                </a:path>
              </a:pathLst>
            </a:custGeom>
            <a:solidFill>
              <a:schemeClr val="bg2"/>
            </a:solidFill>
            <a:ln w="9525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3077" name="Picture 5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2196"/>
              <a:ext cx="2766" cy="216"/>
            </a:xfrm>
            <a:prstGeom prst="rect">
              <a:avLst/>
            </a:prstGeom>
            <a:noFill/>
            <a:ln w="9525">
              <a:miter lim="800000"/>
              <a:headEnd/>
              <a:tailEnd/>
            </a:ln>
          </p:spPr>
        </p:pic>
      </p:grpSp>
      <p:sp>
        <p:nvSpPr>
          <p:cNvPr id="307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 anchor="b"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latin typeface="Arial" pitchFamily="34" charset="0"/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3/5/2013</a:t>
            </a:fld>
            <a:endParaRPr lang="en-US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3/5/2013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3/5/2013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3/5/2013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3/5/2013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3/5/2013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3/5/2013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3/5/2013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3/5/2013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3/5/2013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EAF463A-BC7C-46EE-9F1E-7F377CCA4891}" type="datetimeFigureOut">
              <a:rPr lang="en-US" smtClean="0"/>
              <a:pPr/>
              <a:t>3/5/2013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path path="shape">
            <a:fillToRect l="7500" t="8888" r="7501" b="74445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1581150"/>
            <a:ext cx="9142413" cy="5275263"/>
            <a:chOff x="0" y="996"/>
            <a:chExt cx="5759" cy="3323"/>
          </a:xfrm>
        </p:grpSpPr>
        <p:pic>
          <p:nvPicPr>
            <p:cNvPr id="2051" name="Picture 3"/>
            <p:cNvPicPr>
              <a:picLocks noChangeArrowheads="1"/>
            </p:cNvPicPr>
            <p:nvPr/>
          </p:nvPicPr>
          <p:blipFill>
            <a:blip r:embed="rId13" cstate="print"/>
            <a:srcRect r="27339" b="11440"/>
            <a:stretch>
              <a:fillRect/>
            </a:stretch>
          </p:blipFill>
          <p:spPr bwMode="auto">
            <a:xfrm>
              <a:off x="3976" y="1423"/>
              <a:ext cx="1783" cy="2896"/>
            </a:xfrm>
            <a:prstGeom prst="rect">
              <a:avLst/>
            </a:prstGeom>
            <a:noFill/>
            <a:ln w="9525">
              <a:miter lim="800000"/>
              <a:headEnd/>
              <a:tailEnd/>
            </a:ln>
          </p:spPr>
        </p:pic>
        <p:sp>
          <p:nvSpPr>
            <p:cNvPr id="2052" name="Freeform 4"/>
            <p:cNvSpPr>
              <a:spLocks/>
            </p:cNvSpPr>
            <p:nvPr/>
          </p:nvSpPr>
          <p:spPr bwMode="auto">
            <a:xfrm>
              <a:off x="0" y="3522"/>
              <a:ext cx="2509" cy="196"/>
            </a:xfrm>
            <a:custGeom>
              <a:avLst/>
              <a:gdLst/>
              <a:ahLst/>
              <a:cxnLst>
                <a:cxn ang="0">
                  <a:pos x="39" y="61"/>
                </a:cxn>
                <a:cxn ang="0">
                  <a:pos x="104" y="28"/>
                </a:cxn>
                <a:cxn ang="0">
                  <a:pos x="182" y="13"/>
                </a:cxn>
                <a:cxn ang="0">
                  <a:pos x="281" y="13"/>
                </a:cxn>
                <a:cxn ang="0">
                  <a:pos x="357" y="34"/>
                </a:cxn>
                <a:cxn ang="0">
                  <a:pos x="440" y="85"/>
                </a:cxn>
                <a:cxn ang="0">
                  <a:pos x="509" y="129"/>
                </a:cxn>
                <a:cxn ang="0">
                  <a:pos x="626" y="148"/>
                </a:cxn>
                <a:cxn ang="0">
                  <a:pos x="728" y="135"/>
                </a:cxn>
                <a:cxn ang="0">
                  <a:pos x="806" y="93"/>
                </a:cxn>
                <a:cxn ang="0">
                  <a:pos x="899" y="36"/>
                </a:cxn>
                <a:cxn ang="0">
                  <a:pos x="998" y="4"/>
                </a:cxn>
                <a:cxn ang="0">
                  <a:pos x="1119" y="6"/>
                </a:cxn>
                <a:cxn ang="0">
                  <a:pos x="1214" y="39"/>
                </a:cxn>
                <a:cxn ang="0">
                  <a:pos x="1308" y="102"/>
                </a:cxn>
                <a:cxn ang="0">
                  <a:pos x="1403" y="133"/>
                </a:cxn>
                <a:cxn ang="0">
                  <a:pos x="1514" y="133"/>
                </a:cxn>
                <a:cxn ang="0">
                  <a:pos x="1593" y="111"/>
                </a:cxn>
                <a:cxn ang="0">
                  <a:pos x="1668" y="61"/>
                </a:cxn>
                <a:cxn ang="0">
                  <a:pos x="1754" y="18"/>
                </a:cxn>
                <a:cxn ang="0">
                  <a:pos x="1844" y="1"/>
                </a:cxn>
                <a:cxn ang="0">
                  <a:pos x="1958" y="4"/>
                </a:cxn>
                <a:cxn ang="0">
                  <a:pos x="2039" y="33"/>
                </a:cxn>
                <a:cxn ang="0">
                  <a:pos x="2118" y="88"/>
                </a:cxn>
                <a:cxn ang="0">
                  <a:pos x="2192" y="124"/>
                </a:cxn>
                <a:cxn ang="0">
                  <a:pos x="2303" y="138"/>
                </a:cxn>
                <a:cxn ang="0">
                  <a:pos x="2412" y="106"/>
                </a:cxn>
                <a:cxn ang="0">
                  <a:pos x="2463" y="66"/>
                </a:cxn>
                <a:cxn ang="0">
                  <a:pos x="2489" y="61"/>
                </a:cxn>
                <a:cxn ang="0">
                  <a:pos x="2507" y="76"/>
                </a:cxn>
                <a:cxn ang="0">
                  <a:pos x="2508" y="96"/>
                </a:cxn>
                <a:cxn ang="0">
                  <a:pos x="2490" y="118"/>
                </a:cxn>
                <a:cxn ang="0">
                  <a:pos x="2429" y="160"/>
                </a:cxn>
                <a:cxn ang="0">
                  <a:pos x="2352" y="183"/>
                </a:cxn>
                <a:cxn ang="0">
                  <a:pos x="2238" y="184"/>
                </a:cxn>
                <a:cxn ang="0">
                  <a:pos x="2156" y="172"/>
                </a:cxn>
                <a:cxn ang="0">
                  <a:pos x="2076" y="133"/>
                </a:cxn>
                <a:cxn ang="0">
                  <a:pos x="2018" y="87"/>
                </a:cxn>
                <a:cxn ang="0">
                  <a:pos x="1934" y="55"/>
                </a:cxn>
                <a:cxn ang="0">
                  <a:pos x="1836" y="49"/>
                </a:cxn>
                <a:cxn ang="0">
                  <a:pos x="1743" y="79"/>
                </a:cxn>
                <a:cxn ang="0">
                  <a:pos x="1677" y="118"/>
                </a:cxn>
                <a:cxn ang="0">
                  <a:pos x="1586" y="165"/>
                </a:cxn>
                <a:cxn ang="0">
                  <a:pos x="1475" y="186"/>
                </a:cxn>
                <a:cxn ang="0">
                  <a:pos x="1377" y="180"/>
                </a:cxn>
                <a:cxn ang="0">
                  <a:pos x="1269" y="136"/>
                </a:cxn>
                <a:cxn ang="0">
                  <a:pos x="1197" y="84"/>
                </a:cxn>
                <a:cxn ang="0">
                  <a:pos x="1128" y="55"/>
                </a:cxn>
                <a:cxn ang="0">
                  <a:pos x="1020" y="49"/>
                </a:cxn>
                <a:cxn ang="0">
                  <a:pos x="914" y="78"/>
                </a:cxn>
                <a:cxn ang="0">
                  <a:pos x="831" y="135"/>
                </a:cxn>
                <a:cxn ang="0">
                  <a:pos x="713" y="187"/>
                </a:cxn>
                <a:cxn ang="0">
                  <a:pos x="600" y="195"/>
                </a:cxn>
                <a:cxn ang="0">
                  <a:pos x="494" y="175"/>
                </a:cxn>
                <a:cxn ang="0">
                  <a:pos x="408" y="123"/>
                </a:cxn>
                <a:cxn ang="0">
                  <a:pos x="338" y="79"/>
                </a:cxn>
                <a:cxn ang="0">
                  <a:pos x="251" y="60"/>
                </a:cxn>
                <a:cxn ang="0">
                  <a:pos x="144" y="67"/>
                </a:cxn>
                <a:cxn ang="0">
                  <a:pos x="56" y="108"/>
                </a:cxn>
                <a:cxn ang="0">
                  <a:pos x="5" y="93"/>
                </a:cxn>
              </a:cxnLst>
              <a:rect l="0" t="0" r="r" b="b"/>
              <a:pathLst>
                <a:path w="2509" h="196">
                  <a:moveTo>
                    <a:pt x="5" y="93"/>
                  </a:moveTo>
                  <a:lnTo>
                    <a:pt x="39" y="61"/>
                  </a:lnTo>
                  <a:lnTo>
                    <a:pt x="71" y="43"/>
                  </a:lnTo>
                  <a:lnTo>
                    <a:pt x="104" y="28"/>
                  </a:lnTo>
                  <a:lnTo>
                    <a:pt x="144" y="18"/>
                  </a:lnTo>
                  <a:lnTo>
                    <a:pt x="182" y="13"/>
                  </a:lnTo>
                  <a:lnTo>
                    <a:pt x="227" y="10"/>
                  </a:lnTo>
                  <a:lnTo>
                    <a:pt x="281" y="13"/>
                  </a:lnTo>
                  <a:lnTo>
                    <a:pt x="321" y="22"/>
                  </a:lnTo>
                  <a:lnTo>
                    <a:pt x="357" y="34"/>
                  </a:lnTo>
                  <a:lnTo>
                    <a:pt x="408" y="60"/>
                  </a:lnTo>
                  <a:lnTo>
                    <a:pt x="440" y="85"/>
                  </a:lnTo>
                  <a:lnTo>
                    <a:pt x="474" y="111"/>
                  </a:lnTo>
                  <a:lnTo>
                    <a:pt x="509" y="129"/>
                  </a:lnTo>
                  <a:lnTo>
                    <a:pt x="561" y="142"/>
                  </a:lnTo>
                  <a:lnTo>
                    <a:pt x="626" y="148"/>
                  </a:lnTo>
                  <a:lnTo>
                    <a:pt x="677" y="145"/>
                  </a:lnTo>
                  <a:lnTo>
                    <a:pt x="728" y="135"/>
                  </a:lnTo>
                  <a:lnTo>
                    <a:pt x="770" y="117"/>
                  </a:lnTo>
                  <a:lnTo>
                    <a:pt x="806" y="93"/>
                  </a:lnTo>
                  <a:lnTo>
                    <a:pt x="860" y="57"/>
                  </a:lnTo>
                  <a:lnTo>
                    <a:pt x="899" y="36"/>
                  </a:lnTo>
                  <a:lnTo>
                    <a:pt x="950" y="13"/>
                  </a:lnTo>
                  <a:lnTo>
                    <a:pt x="998" y="4"/>
                  </a:lnTo>
                  <a:lnTo>
                    <a:pt x="1043" y="3"/>
                  </a:lnTo>
                  <a:lnTo>
                    <a:pt x="1119" y="6"/>
                  </a:lnTo>
                  <a:lnTo>
                    <a:pt x="1181" y="21"/>
                  </a:lnTo>
                  <a:lnTo>
                    <a:pt x="1214" y="39"/>
                  </a:lnTo>
                  <a:lnTo>
                    <a:pt x="1260" y="66"/>
                  </a:lnTo>
                  <a:lnTo>
                    <a:pt x="1308" y="102"/>
                  </a:lnTo>
                  <a:lnTo>
                    <a:pt x="1349" y="121"/>
                  </a:lnTo>
                  <a:lnTo>
                    <a:pt x="1403" y="133"/>
                  </a:lnTo>
                  <a:lnTo>
                    <a:pt x="1458" y="138"/>
                  </a:lnTo>
                  <a:lnTo>
                    <a:pt x="1514" y="133"/>
                  </a:lnTo>
                  <a:lnTo>
                    <a:pt x="1557" y="123"/>
                  </a:lnTo>
                  <a:lnTo>
                    <a:pt x="1593" y="111"/>
                  </a:lnTo>
                  <a:lnTo>
                    <a:pt x="1635" y="84"/>
                  </a:lnTo>
                  <a:lnTo>
                    <a:pt x="1668" y="61"/>
                  </a:lnTo>
                  <a:lnTo>
                    <a:pt x="1704" y="39"/>
                  </a:lnTo>
                  <a:lnTo>
                    <a:pt x="1754" y="18"/>
                  </a:lnTo>
                  <a:lnTo>
                    <a:pt x="1794" y="6"/>
                  </a:lnTo>
                  <a:lnTo>
                    <a:pt x="1844" y="1"/>
                  </a:lnTo>
                  <a:lnTo>
                    <a:pt x="1907" y="0"/>
                  </a:lnTo>
                  <a:lnTo>
                    <a:pt x="1958" y="4"/>
                  </a:lnTo>
                  <a:lnTo>
                    <a:pt x="2003" y="18"/>
                  </a:lnTo>
                  <a:lnTo>
                    <a:pt x="2039" y="33"/>
                  </a:lnTo>
                  <a:lnTo>
                    <a:pt x="2073" y="54"/>
                  </a:lnTo>
                  <a:lnTo>
                    <a:pt x="2118" y="88"/>
                  </a:lnTo>
                  <a:lnTo>
                    <a:pt x="2153" y="109"/>
                  </a:lnTo>
                  <a:lnTo>
                    <a:pt x="2192" y="124"/>
                  </a:lnTo>
                  <a:lnTo>
                    <a:pt x="2244" y="135"/>
                  </a:lnTo>
                  <a:lnTo>
                    <a:pt x="2303" y="138"/>
                  </a:lnTo>
                  <a:lnTo>
                    <a:pt x="2355" y="129"/>
                  </a:lnTo>
                  <a:lnTo>
                    <a:pt x="2412" y="106"/>
                  </a:lnTo>
                  <a:lnTo>
                    <a:pt x="2439" y="87"/>
                  </a:lnTo>
                  <a:lnTo>
                    <a:pt x="2463" y="66"/>
                  </a:lnTo>
                  <a:lnTo>
                    <a:pt x="2475" y="61"/>
                  </a:lnTo>
                  <a:lnTo>
                    <a:pt x="2489" y="61"/>
                  </a:lnTo>
                  <a:lnTo>
                    <a:pt x="2499" y="66"/>
                  </a:lnTo>
                  <a:lnTo>
                    <a:pt x="2507" y="76"/>
                  </a:lnTo>
                  <a:lnTo>
                    <a:pt x="2508" y="85"/>
                  </a:lnTo>
                  <a:lnTo>
                    <a:pt x="2508" y="96"/>
                  </a:lnTo>
                  <a:lnTo>
                    <a:pt x="2504" y="106"/>
                  </a:lnTo>
                  <a:lnTo>
                    <a:pt x="2490" y="118"/>
                  </a:lnTo>
                  <a:lnTo>
                    <a:pt x="2463" y="139"/>
                  </a:lnTo>
                  <a:lnTo>
                    <a:pt x="2429" y="160"/>
                  </a:lnTo>
                  <a:lnTo>
                    <a:pt x="2399" y="172"/>
                  </a:lnTo>
                  <a:lnTo>
                    <a:pt x="2352" y="183"/>
                  </a:lnTo>
                  <a:lnTo>
                    <a:pt x="2298" y="186"/>
                  </a:lnTo>
                  <a:lnTo>
                    <a:pt x="2238" y="184"/>
                  </a:lnTo>
                  <a:lnTo>
                    <a:pt x="2192" y="180"/>
                  </a:lnTo>
                  <a:lnTo>
                    <a:pt x="2156" y="172"/>
                  </a:lnTo>
                  <a:lnTo>
                    <a:pt x="2114" y="156"/>
                  </a:lnTo>
                  <a:lnTo>
                    <a:pt x="2076" y="133"/>
                  </a:lnTo>
                  <a:lnTo>
                    <a:pt x="2049" y="112"/>
                  </a:lnTo>
                  <a:lnTo>
                    <a:pt x="2018" y="87"/>
                  </a:lnTo>
                  <a:lnTo>
                    <a:pt x="1977" y="67"/>
                  </a:lnTo>
                  <a:lnTo>
                    <a:pt x="1934" y="55"/>
                  </a:lnTo>
                  <a:lnTo>
                    <a:pt x="1886" y="49"/>
                  </a:lnTo>
                  <a:lnTo>
                    <a:pt x="1836" y="49"/>
                  </a:lnTo>
                  <a:lnTo>
                    <a:pt x="1776" y="64"/>
                  </a:lnTo>
                  <a:lnTo>
                    <a:pt x="1743" y="79"/>
                  </a:lnTo>
                  <a:lnTo>
                    <a:pt x="1707" y="99"/>
                  </a:lnTo>
                  <a:lnTo>
                    <a:pt x="1677" y="118"/>
                  </a:lnTo>
                  <a:lnTo>
                    <a:pt x="1626" y="147"/>
                  </a:lnTo>
                  <a:lnTo>
                    <a:pt x="1586" y="165"/>
                  </a:lnTo>
                  <a:lnTo>
                    <a:pt x="1535" y="180"/>
                  </a:lnTo>
                  <a:lnTo>
                    <a:pt x="1475" y="186"/>
                  </a:lnTo>
                  <a:lnTo>
                    <a:pt x="1437" y="186"/>
                  </a:lnTo>
                  <a:lnTo>
                    <a:pt x="1377" y="180"/>
                  </a:lnTo>
                  <a:lnTo>
                    <a:pt x="1322" y="165"/>
                  </a:lnTo>
                  <a:lnTo>
                    <a:pt x="1269" y="136"/>
                  </a:lnTo>
                  <a:lnTo>
                    <a:pt x="1230" y="109"/>
                  </a:lnTo>
                  <a:lnTo>
                    <a:pt x="1197" y="84"/>
                  </a:lnTo>
                  <a:lnTo>
                    <a:pt x="1163" y="67"/>
                  </a:lnTo>
                  <a:lnTo>
                    <a:pt x="1128" y="55"/>
                  </a:lnTo>
                  <a:lnTo>
                    <a:pt x="1071" y="48"/>
                  </a:lnTo>
                  <a:lnTo>
                    <a:pt x="1020" y="49"/>
                  </a:lnTo>
                  <a:lnTo>
                    <a:pt x="974" y="57"/>
                  </a:lnTo>
                  <a:lnTo>
                    <a:pt x="914" y="78"/>
                  </a:lnTo>
                  <a:lnTo>
                    <a:pt x="879" y="103"/>
                  </a:lnTo>
                  <a:lnTo>
                    <a:pt x="831" y="135"/>
                  </a:lnTo>
                  <a:lnTo>
                    <a:pt x="777" y="166"/>
                  </a:lnTo>
                  <a:lnTo>
                    <a:pt x="713" y="187"/>
                  </a:lnTo>
                  <a:lnTo>
                    <a:pt x="659" y="193"/>
                  </a:lnTo>
                  <a:lnTo>
                    <a:pt x="600" y="195"/>
                  </a:lnTo>
                  <a:lnTo>
                    <a:pt x="543" y="189"/>
                  </a:lnTo>
                  <a:lnTo>
                    <a:pt x="494" y="175"/>
                  </a:lnTo>
                  <a:lnTo>
                    <a:pt x="450" y="154"/>
                  </a:lnTo>
                  <a:lnTo>
                    <a:pt x="408" y="123"/>
                  </a:lnTo>
                  <a:lnTo>
                    <a:pt x="377" y="99"/>
                  </a:lnTo>
                  <a:lnTo>
                    <a:pt x="338" y="79"/>
                  </a:lnTo>
                  <a:lnTo>
                    <a:pt x="291" y="64"/>
                  </a:lnTo>
                  <a:lnTo>
                    <a:pt x="251" y="60"/>
                  </a:lnTo>
                  <a:lnTo>
                    <a:pt x="191" y="58"/>
                  </a:lnTo>
                  <a:lnTo>
                    <a:pt x="144" y="67"/>
                  </a:lnTo>
                  <a:lnTo>
                    <a:pt x="96" y="82"/>
                  </a:lnTo>
                  <a:lnTo>
                    <a:pt x="56" y="108"/>
                  </a:lnTo>
                  <a:lnTo>
                    <a:pt x="0" y="157"/>
                  </a:lnTo>
                  <a:lnTo>
                    <a:pt x="5" y="93"/>
                  </a:lnTo>
                </a:path>
              </a:pathLst>
            </a:custGeom>
            <a:solidFill>
              <a:schemeClr val="bg2"/>
            </a:solidFill>
            <a:ln w="9525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ru-RU"/>
            </a:p>
          </p:txBody>
        </p:sp>
        <p:pic>
          <p:nvPicPr>
            <p:cNvPr id="2053" name="Picture 5"/>
            <p:cNvPicPr>
              <a:picLocks noChangeArrowheads="1"/>
            </p:cNvPicPr>
            <p:nvPr/>
          </p:nvPicPr>
          <p:blipFill>
            <a:blip r:embed="rId14" cstate="print"/>
            <a:srcRect/>
            <a:stretch>
              <a:fillRect/>
            </a:stretch>
          </p:blipFill>
          <p:spPr bwMode="auto">
            <a:xfrm>
              <a:off x="0" y="996"/>
              <a:ext cx="2766" cy="216"/>
            </a:xfrm>
            <a:prstGeom prst="rect">
              <a:avLst/>
            </a:prstGeom>
            <a:noFill/>
            <a:ln w="9525">
              <a:miter lim="800000"/>
              <a:headEnd/>
              <a:tailEnd/>
            </a:ln>
          </p:spPr>
        </p:pic>
      </p:grpSp>
      <p:sp>
        <p:nvSpPr>
          <p:cNvPr id="205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56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spcBef>
                <a:spcPct val="50000"/>
              </a:spcBef>
              <a:defRPr sz="1400"/>
            </a:lvl1pPr>
          </a:lstStyle>
          <a:p>
            <a:fld id="{7EAF463A-BC7C-46EE-9F1E-7F377CCA4891}" type="datetimeFigureOut">
              <a:rPr lang="en-US" smtClean="0"/>
              <a:pPr/>
              <a:t>3/5/2013</a:t>
            </a:fld>
            <a:endParaRPr lang="en-US"/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spcBef>
                <a:spcPct val="50000"/>
              </a:spcBef>
              <a:defRPr sz="1400"/>
            </a:lvl1pPr>
          </a:lstStyle>
          <a:p>
            <a:endParaRPr lang="en-US"/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spcBef>
                <a:spcPct val="50000"/>
              </a:spcBef>
              <a:defRPr sz="1400"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 spd="med">
    <p:wipe dir="d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609600" y="609600"/>
            <a:ext cx="7772400" cy="3124200"/>
          </a:xfrm>
        </p:spPr>
        <p:txBody>
          <a:bodyPr/>
          <a:lstStyle/>
          <a:p>
            <a:r>
              <a:rPr lang="ru-RU" dirty="0" smtClean="0"/>
              <a:t>Открытый урок    «</a:t>
            </a:r>
            <a:r>
              <a:rPr lang="ru-RU" b="1" dirty="0" smtClean="0"/>
              <a:t>Математический бой</a:t>
            </a:r>
            <a:r>
              <a:rPr lang="ru-RU" dirty="0" smtClean="0"/>
              <a:t>» 11класс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1295400" y="2590800"/>
            <a:ext cx="6705600" cy="2743200"/>
          </a:xfrm>
        </p:spPr>
        <p:txBody>
          <a:bodyPr>
            <a:normAutofit/>
          </a:bodyPr>
          <a:lstStyle/>
          <a:p>
            <a:r>
              <a:rPr lang="ru-RU" dirty="0" smtClean="0"/>
              <a:t> 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86200" y="5410200"/>
            <a:ext cx="5105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Презентацию составила </a:t>
            </a:r>
          </a:p>
          <a:p>
            <a:r>
              <a:rPr lang="ru-RU" dirty="0" smtClean="0"/>
              <a:t>Ларионова Татьяна Ивановна</a:t>
            </a:r>
          </a:p>
          <a:p>
            <a:r>
              <a:rPr lang="ru-RU" dirty="0" smtClean="0"/>
              <a:t> учитель математики МБОУ СОШ № 28,</a:t>
            </a:r>
          </a:p>
          <a:p>
            <a:r>
              <a:rPr lang="ru-RU" dirty="0" smtClean="0"/>
              <a:t> г. Березники 2013 г.</a:t>
            </a:r>
            <a:endParaRPr lang="ru-R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352800"/>
            <a:ext cx="3276600" cy="2438400"/>
          </a:xfrm>
          <a:prstGeom prst="rect">
            <a:avLst/>
          </a:prstGeom>
          <a:noFill/>
          <a:ln w="9525">
            <a:solidFill>
              <a:srgbClr val="FF66FF"/>
            </a:solidFill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905000"/>
            <a:ext cx="3962400" cy="1066800"/>
          </a:xfrm>
          <a:prstGeom prst="rect">
            <a:avLst/>
          </a:prstGeom>
          <a:noFill/>
          <a:ln w="9525">
            <a:solidFill>
              <a:srgbClr val="FF66FF"/>
            </a:solidFill>
            <a:miter lim="800000"/>
            <a:headEnd/>
            <a:tailEnd/>
          </a:ln>
        </p:spPr>
      </p:pic>
      <p:pic>
        <p:nvPicPr>
          <p:cNvPr id="20484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3000" y="3124200"/>
            <a:ext cx="33528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2209800"/>
            <a:ext cx="3886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 А З В Е Д К А </a:t>
            </a:r>
            <a:endParaRPr lang="ru-RU" b="1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2" cstate="print"/>
          <a:srcRect l="824" t="9865" r="48882" b="11211"/>
          <a:stretch>
            <a:fillRect/>
          </a:stretch>
        </p:blipFill>
        <p:spPr bwMode="auto">
          <a:xfrm>
            <a:off x="685800" y="762000"/>
            <a:ext cx="56388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057400" y="228600"/>
            <a:ext cx="5410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man Old Style" pitchFamily="18" charset="0"/>
              </a:rPr>
              <a:t>П   Е   Р   Е   С   Т   Р  Е  Л  К  А </a:t>
            </a:r>
            <a:endParaRPr lang="ru-RU" sz="2400" b="1" dirty="0"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 l="3670" t="9091" r="46789" b="14773"/>
          <a:stretch>
            <a:fillRect/>
          </a:stretch>
        </p:blipFill>
        <p:spPr bwMode="auto">
          <a:xfrm>
            <a:off x="533400" y="838200"/>
            <a:ext cx="55626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524000" y="304800"/>
            <a:ext cx="533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Bookman Old Style" pitchFamily="18" charset="0"/>
              </a:rPr>
              <a:t>А  Т  А  К  А , О  Б  О  Р  О  Н  А </a:t>
            </a:r>
            <a:endParaRPr lang="ru-RU" sz="2400" b="1" dirty="0"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Затишье(математическое лото)</a:t>
            </a:r>
            <a:endParaRPr lang="ru-RU" dirty="0"/>
          </a:p>
        </p:txBody>
      </p:sp>
      <p:pic>
        <p:nvPicPr>
          <p:cNvPr id="6" name="Содержимое 5" descr="SDC1015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85800" y="2514600"/>
            <a:ext cx="3937000" cy="2952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Содержимое 6" descr="SDC10148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648200" y="2514600"/>
            <a:ext cx="3937000" cy="29527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228600" y="1551560"/>
          <a:ext cx="8763000" cy="343200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1143000"/>
                <a:gridCol w="1676400"/>
                <a:gridCol w="1752600"/>
                <a:gridCol w="2133600"/>
                <a:gridCol w="1295400"/>
                <a:gridCol w="762000"/>
              </a:tblGrid>
              <a:tr h="2159637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Bookman Old Style" pitchFamily="18" charset="0"/>
                          <a:ea typeface="Adobe Gothic Std B" pitchFamily="34" charset="-128"/>
                          <a:cs typeface="Times New Roman"/>
                        </a:rPr>
                        <a:t>Против-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Bookman Old Style" pitchFamily="18" charset="0"/>
                          <a:ea typeface="Adobe Gothic Std B" pitchFamily="34" charset="-128"/>
                          <a:cs typeface="Times New Roman"/>
                        </a:rPr>
                        <a:t>ники</a:t>
                      </a:r>
                      <a:endParaRPr lang="ru-RU" sz="180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latin typeface="Bookman Old Style" pitchFamily="18" charset="0"/>
                        <a:ea typeface="Adobe Gothic Std B" pitchFamily="34" charset="-128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</a:rPr>
                        <a:t>Разведка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Bookman Old Style" pitchFamily="18" charset="0"/>
                          <a:ea typeface="Adobe Gothic Std B" pitchFamily="34" charset="-128"/>
                          <a:cs typeface="Times New Roman"/>
                        </a:rPr>
                        <a:t>(6мин.)</a:t>
                      </a:r>
                      <a:endParaRPr lang="ru-RU" sz="180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latin typeface="Bookman Old Style" pitchFamily="18" charset="0"/>
                        <a:ea typeface="Adobe Gothic Std B" pitchFamily="34" charset="-128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</a:rPr>
                        <a:t>Перестрелка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Bookman Old Style" pitchFamily="18" charset="0"/>
                          <a:ea typeface="Adobe Gothic Std B" pitchFamily="34" charset="-128"/>
                          <a:cs typeface="Times New Roman"/>
                        </a:rPr>
                        <a:t>(10мин)</a:t>
                      </a:r>
                      <a:endParaRPr lang="ru-RU" sz="180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latin typeface="Bookman Old Style" pitchFamily="18" charset="0"/>
                        <a:ea typeface="Adobe Gothic Std B" pitchFamily="34" charset="-128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</a:rPr>
                        <a:t>Атака,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</a:rPr>
                        <a:t>Оборона (10-15 мин.)</a:t>
                      </a:r>
                      <a:endParaRPr lang="ru-RU" sz="180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latin typeface="Bookman Old Style" pitchFamily="18" charset="0"/>
                        <a:ea typeface="Adobe Gothic Std B" pitchFamily="34" charset="-128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33921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</a:rPr>
                        <a:t>Затишье</a:t>
                      </a:r>
                      <a:endParaRPr lang="ru-RU" sz="180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latin typeface="Bookman Old Style" pitchFamily="18" charset="0"/>
                        <a:ea typeface="Adobe Gothic Std B" pitchFamily="34" charset="-128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R="1086485"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</a:rPr>
                        <a:t>исход</a:t>
                      </a:r>
                      <a:endParaRPr lang="ru-RU" sz="180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latin typeface="Bookman Old Style" pitchFamily="18" charset="0"/>
                        <a:ea typeface="Adobe Gothic Std B" pitchFamily="34" charset="-128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186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Calibri"/>
                          <a:ea typeface="Calibri"/>
                          <a:cs typeface="Times New Roman"/>
                        </a:rPr>
                        <a:t>Крестики</a:t>
                      </a:r>
                      <a:endParaRPr lang="ru-RU" sz="200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280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280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Calibri"/>
                          <a:ea typeface="Calibri"/>
                          <a:cs typeface="Times New Roman"/>
                        </a:rPr>
                        <a:t>0+4</a:t>
                      </a:r>
                      <a:endParaRPr lang="ru-RU" sz="280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280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Calibri"/>
                          <a:ea typeface="Calibri"/>
                          <a:cs typeface="Times New Roman"/>
                        </a:rPr>
                        <a:t>21</a:t>
                      </a:r>
                      <a:endParaRPr lang="ru-RU" sz="280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186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Calibri"/>
                          <a:ea typeface="Calibri"/>
                          <a:cs typeface="Times New Roman"/>
                        </a:rPr>
                        <a:t>Нулики</a:t>
                      </a:r>
                      <a:endParaRPr lang="ru-RU" sz="200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280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280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Calibri"/>
                          <a:ea typeface="Calibri"/>
                          <a:cs typeface="Times New Roman"/>
                        </a:rPr>
                        <a:t>2+10</a:t>
                      </a:r>
                      <a:endParaRPr lang="ru-RU" sz="280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280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ln>
                            <a:solidFill>
                              <a:schemeClr val="tx1">
                                <a:lumMod val="65000"/>
                                <a:lumOff val="35000"/>
                              </a:schemeClr>
                            </a:solidFill>
                          </a:ln>
                          <a:latin typeface="Calibri"/>
                          <a:ea typeface="Calibri"/>
                          <a:cs typeface="Times New Roman"/>
                        </a:rPr>
                        <a:t>33</a:t>
                      </a:r>
                      <a:endParaRPr lang="ru-RU" sz="2800" dirty="0">
                        <a:ln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ln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652004" y="515035"/>
            <a:ext cx="183999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Ход</a:t>
            </a:r>
            <a:r>
              <a:rPr kumimoji="0" lang="ru-RU" sz="3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боя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ЛИТЕРАТУРА</a:t>
            </a:r>
            <a:endParaRPr lang="ru-RU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1559"/>
            <a:ext cx="2168976" cy="28000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2531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2211296"/>
            <a:ext cx="2081340" cy="27313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2209800"/>
            <a:ext cx="1927979" cy="27604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00" y="2211296"/>
            <a:ext cx="2008310" cy="27313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Р.</a:t>
            </a:r>
            <a:r>
              <a:rPr lang="en-US" dirty="0" smtClean="0"/>
              <a:t>S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609600" y="1676400"/>
            <a:ext cx="7772400" cy="472440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  Ларионова Т.И благодарит:                                    1. </a:t>
            </a:r>
            <a:r>
              <a:rPr lang="ru-RU" dirty="0" err="1" smtClean="0"/>
              <a:t>Норина</a:t>
            </a:r>
            <a:r>
              <a:rPr lang="ru-RU" dirty="0" smtClean="0"/>
              <a:t> Александра Алексеевича  за помощь при составлении военного плана.  </a:t>
            </a:r>
          </a:p>
          <a:p>
            <a:pPr>
              <a:buNone/>
            </a:pPr>
            <a:r>
              <a:rPr lang="ru-RU" dirty="0" smtClean="0"/>
              <a:t>    2. 11  «а» класс за боевой дух.</a:t>
            </a:r>
            <a:endParaRPr lang="ru-R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 И 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sz="2800" dirty="0" smtClean="0"/>
              <a:t>Долгосрочная цель: качественная подготовка к ЕГЭ.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Цель урока: повторить задания  В7, В6,С1.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Задача. Уметь выполнять вычисления и преобразования, действия с функциями, исследовать простейшие модели. Применять знания ,умения навыки при решении поставленной задачи в любой нестандартной обстановке. </a:t>
            </a:r>
            <a:endParaRPr lang="ru-RU" sz="2800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ПРАВИЛА  ВЕДЕНИЯ   БОЯ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ru-RU" sz="2800" dirty="0" smtClean="0"/>
              <a:t>За нарушение воинской этики( пререкания с командиром, оскорбления  противников, нездоровый смех и </a:t>
            </a:r>
            <a:r>
              <a:rPr lang="ru-RU" sz="2800" dirty="0" err="1" smtClean="0"/>
              <a:t>т,д</a:t>
            </a:r>
            <a:r>
              <a:rPr lang="ru-RU" sz="2800" dirty="0" smtClean="0"/>
              <a:t>.)  – штраф (1 трофей).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Беспрекословное подчинение старшему по званию и отделенным.</a:t>
            </a:r>
            <a:endParaRPr lang="ru-RU" sz="2800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Разминка</a:t>
            </a:r>
            <a:endParaRPr lang="ru-RU" dirty="0"/>
          </a:p>
        </p:txBody>
      </p:sp>
      <p:pic>
        <p:nvPicPr>
          <p:cNvPr id="4" name="Содержимое 3" descr="SDC1015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71600" y="1600200"/>
            <a:ext cx="6096000" cy="45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 А З В Е Д К А </a:t>
            </a:r>
            <a:endParaRPr lang="ru-RU" b="1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3352800"/>
            <a:ext cx="2971800" cy="1981200"/>
          </a:xfrm>
          <a:prstGeom prst="rect">
            <a:avLst/>
          </a:prstGeom>
          <a:noFill/>
          <a:ln w="9525">
            <a:solidFill>
              <a:srgbClr val="FF66FF"/>
            </a:solidFill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1905000"/>
            <a:ext cx="3505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76800" y="3352800"/>
            <a:ext cx="32766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362200"/>
            <a:ext cx="3505200" cy="2438399"/>
          </a:xfrm>
          <a:prstGeom prst="rect">
            <a:avLst/>
          </a:prstGeom>
          <a:noFill/>
          <a:ln w="9525">
            <a:solidFill>
              <a:srgbClr val="FF66FF"/>
            </a:solidFill>
            <a:miter lim="800000"/>
            <a:headEnd/>
            <a:tailEnd/>
          </a:ln>
        </p:spPr>
      </p:pic>
      <p:pic>
        <p:nvPicPr>
          <p:cNvPr id="17411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2514600"/>
            <a:ext cx="3200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 А З В Е Д К А </a:t>
            </a:r>
            <a:endParaRPr lang="ru-RU" b="1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2895600"/>
            <a:ext cx="3337262" cy="1600200"/>
          </a:xfrm>
          <a:prstGeom prst="rect">
            <a:avLst/>
          </a:prstGeom>
          <a:noFill/>
          <a:ln w="9525">
            <a:solidFill>
              <a:srgbClr val="FF66FF"/>
            </a:solidFill>
            <a:miter lim="800000"/>
            <a:headEnd/>
            <a:tailEnd/>
          </a:ln>
        </p:spPr>
      </p:pic>
      <p:pic>
        <p:nvPicPr>
          <p:cNvPr id="1946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3048000"/>
            <a:ext cx="387029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 А З В Е Д К А </a:t>
            </a:r>
            <a:endParaRPr lang="ru-RU" b="1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2133600"/>
            <a:ext cx="4013489" cy="2943225"/>
          </a:xfrm>
          <a:prstGeom prst="rect">
            <a:avLst/>
          </a:prstGeom>
          <a:noFill/>
          <a:ln w="9525">
            <a:solidFill>
              <a:srgbClr val="FF66FF"/>
            </a:solidFill>
            <a:miter lim="800000"/>
            <a:headEnd/>
            <a:tailEnd/>
          </a:ln>
        </p:spPr>
      </p:pic>
      <p:pic>
        <p:nvPicPr>
          <p:cNvPr id="1843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0600" y="1828800"/>
            <a:ext cx="33147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 А З В Е Д К А </a:t>
            </a:r>
            <a:endParaRPr lang="ru-RU" b="1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/>
          <a:lstStyle/>
          <a:p>
            <a:r>
              <a:rPr lang="ru-RU" b="1" dirty="0" smtClean="0"/>
              <a:t>Р А З В Е Д К А </a:t>
            </a:r>
            <a:endParaRPr lang="ru-RU" b="1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2819400"/>
            <a:ext cx="4040188" cy="3124200"/>
          </a:xfrm>
          <a:prstGeom prst="rect">
            <a:avLst/>
          </a:prstGeom>
          <a:noFill/>
          <a:ln w="9525">
            <a:solidFill>
              <a:srgbClr val="FF66FF"/>
            </a:solidFill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" y="1295400"/>
            <a:ext cx="4038600" cy="1371600"/>
          </a:xfrm>
          <a:prstGeom prst="rect">
            <a:avLst/>
          </a:prstGeom>
          <a:noFill/>
          <a:ln w="9525">
            <a:solidFill>
              <a:srgbClr val="FF66FF"/>
            </a:solidFill>
            <a:miter lim="800000"/>
            <a:headEnd/>
            <a:tailEnd/>
          </a:ln>
        </p:spPr>
      </p:pic>
      <p:pic>
        <p:nvPicPr>
          <p:cNvPr id="16388" name="Picture 4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5025" y="2776190"/>
            <a:ext cx="4041775" cy="3167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8200" y="1371600"/>
            <a:ext cx="4038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S001069050">
  <a:themeElements>
    <a:clrScheme name="Тема Office 2">
      <a:dk1>
        <a:srgbClr val="000000"/>
      </a:dk1>
      <a:lt1>
        <a:srgbClr val="FFFFEE"/>
      </a:lt1>
      <a:dk2>
        <a:srgbClr val="000000"/>
      </a:dk2>
      <a:lt2>
        <a:srgbClr val="C3B59F"/>
      </a:lt2>
      <a:accent1>
        <a:srgbClr val="9CB3D8"/>
      </a:accent1>
      <a:accent2>
        <a:srgbClr val="F8F8F8"/>
      </a:accent2>
      <a:accent3>
        <a:srgbClr val="FFFFF5"/>
      </a:accent3>
      <a:accent4>
        <a:srgbClr val="000000"/>
      </a:accent4>
      <a:accent5>
        <a:srgbClr val="CBD6E9"/>
      </a:accent5>
      <a:accent6>
        <a:srgbClr val="E1E1E1"/>
      </a:accent6>
      <a:hlink>
        <a:srgbClr val="A9A460"/>
      </a:hlink>
      <a:folHlink>
        <a:srgbClr val="E4E1D7"/>
      </a:folHlink>
    </a:clrScheme>
    <a:fontScheme name="Тема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7F796F"/>
        </a:dk1>
        <a:lt1>
          <a:srgbClr val="FFFFFF"/>
        </a:lt1>
        <a:dk2>
          <a:srgbClr val="BDBB92"/>
        </a:dk2>
        <a:lt2>
          <a:srgbClr val="FFFFCC"/>
        </a:lt2>
        <a:accent1>
          <a:srgbClr val="8B91B9"/>
        </a:accent1>
        <a:accent2>
          <a:srgbClr val="D5D9B7"/>
        </a:accent2>
        <a:accent3>
          <a:srgbClr val="DBDAC7"/>
        </a:accent3>
        <a:accent4>
          <a:srgbClr val="DADADA"/>
        </a:accent4>
        <a:accent5>
          <a:srgbClr val="C4C7D9"/>
        </a:accent5>
        <a:accent6>
          <a:srgbClr val="C1C4A6"/>
        </a:accent6>
        <a:hlink>
          <a:srgbClr val="B46875"/>
        </a:hlink>
        <a:folHlink>
          <a:srgbClr val="C2BAA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EE"/>
        </a:lt1>
        <a:dk2>
          <a:srgbClr val="000000"/>
        </a:dk2>
        <a:lt2>
          <a:srgbClr val="C3B59F"/>
        </a:lt2>
        <a:accent1>
          <a:srgbClr val="9CB3D8"/>
        </a:accent1>
        <a:accent2>
          <a:srgbClr val="F8F8F8"/>
        </a:accent2>
        <a:accent3>
          <a:srgbClr val="FFFFF5"/>
        </a:accent3>
        <a:accent4>
          <a:srgbClr val="000000"/>
        </a:accent4>
        <a:accent5>
          <a:srgbClr val="CBD6E9"/>
        </a:accent5>
        <a:accent6>
          <a:srgbClr val="E1E1E1"/>
        </a:accent6>
        <a:hlink>
          <a:srgbClr val="A9A460"/>
        </a:hlink>
        <a:folHlink>
          <a:srgbClr val="E4E1D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TS001069050</Template>
  <TotalTime>245</TotalTime>
  <Words>255</Words>
  <Application>Microsoft Office PowerPoint</Application>
  <PresentationFormat>Экран (4:3)</PresentationFormat>
  <Paragraphs>50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TS001069050</vt:lpstr>
      <vt:lpstr>Открытый урок    «Математический бой» 11класс</vt:lpstr>
      <vt:lpstr>ЦЕЛИ  И  ЗАДАЧИ</vt:lpstr>
      <vt:lpstr>ПРАВИЛА  ВЕДЕНИЯ   БОЯ</vt:lpstr>
      <vt:lpstr>Разминка</vt:lpstr>
      <vt:lpstr>Р А З В Е Д К А </vt:lpstr>
      <vt:lpstr>Р А З В Е Д К А </vt:lpstr>
      <vt:lpstr>Р А З В Е Д К А </vt:lpstr>
      <vt:lpstr>Р А З В Е Д К А </vt:lpstr>
      <vt:lpstr>Р А З В Е Д К А </vt:lpstr>
      <vt:lpstr>Р А З В Е Д К А </vt:lpstr>
      <vt:lpstr>Слайд 11</vt:lpstr>
      <vt:lpstr>Слайд 12</vt:lpstr>
      <vt:lpstr>Затишье(математическое лото)</vt:lpstr>
      <vt:lpstr>Слайд 14</vt:lpstr>
      <vt:lpstr>ЛИТЕРАТУРА</vt:lpstr>
      <vt:lpstr>Р.S.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Открытый урок    «Математический бой»</dc:title>
  <dc:creator>Sergey</dc:creator>
  <cp:lastModifiedBy>Сергей</cp:lastModifiedBy>
  <cp:revision>34</cp:revision>
  <dcterms:created xsi:type="dcterms:W3CDTF">2013-02-24T09:07:37Z</dcterms:created>
  <dcterms:modified xsi:type="dcterms:W3CDTF">2013-03-05T17:49:45Z</dcterms:modified>
</cp:coreProperties>
</file>