
<file path=[Content_Types].xml><?xml version="1.0" encoding="utf-8"?>
<Types xmlns="http://schemas.openxmlformats.org/package/2006/content-types">
  <Default Extension="jpg" ContentType="image/jpeg"/>
  <Default Extension="rels" ContentType="application/vnd.openxmlformats-package.relationships+xml"/>
  <Default Extension="png" ContentType="image/png"/>
  <Default Extension="xml" ContentType="application/xml"/>
  <Default Extension="gif" ContentType="image/gif"/>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2.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4.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20.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24.xml" ContentType="application/vnd.openxmlformats-officedocument.presentationml.notesSlide+xml"/>
  <Override PartName="/ppt/notesSlides/notesSlide17.xml" ContentType="application/vnd.openxmlformats-officedocument.presentationml.notesSlide+xml"/>
  <Override PartName="/ppt/notesSlides/notesSlide14.xml" ContentType="application/vnd.openxmlformats-officedocument.presentationml.notesSlide+xml"/>
  <Override PartName="/ppt/notesSlides/notesSlide25.xml" ContentType="application/vnd.openxmlformats-officedocument.presentationml.notesSlide+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22.xml" ContentType="application/vnd.openxmlformats-officedocument.presentationml.notesSlide+xml"/>
  <Override PartName="/ppt/notesSlides/notesSlide13.xml" ContentType="application/vnd.openxmlformats-officedocument.presentationml.notesSlide+xml"/>
  <Override PartName="/ppt/notesSlides/notesSlide27.xml" ContentType="application/vnd.openxmlformats-officedocument.presentationml.notesSlide+xml"/>
  <Override PartName="/ppt/notesSlides/notesSlide16.xml" ContentType="application/vnd.openxmlformats-officedocument.presentationml.notesSlide+xml"/>
  <Override PartName="/ppt/notesSlides/notesSlide12.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15.xml" ContentType="application/vnd.openxmlformats-officedocument.presentationml.notesSlide+xml"/>
  <Override PartName="/ppt/notesSlides/notesSlide6.xml" ContentType="application/vnd.openxmlformats-officedocument.presentationml.notesSlide+xml"/>
  <Override PartName="/ppt/notesSlides/notesSlide28.xml" ContentType="application/vnd.openxmlformats-officedocument.presentationml.notesSlide+xml"/>
  <Override PartName="/ppt/notesSlides/notesSlide26.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3.xml" ContentType="application/vnd.openxmlformats-officedocument.presentationml.notesSlide+xml"/>
  <Override PartName="/ppt/notesSlides/notesSlide29.xml" ContentType="application/vnd.openxmlformats-officedocument.presentationml.notesSlide+xml"/>
  <Override PartName="/ppt/notesSlides/notesSlide19.xml" ContentType="application/vnd.openxmlformats-officedocument.presentationml.notesSlide+xml"/>
  <Override PartName="/ppt/notesSlides/notesSlide30.xml" ContentType="application/vnd.openxmlformats-officedocument.presentationml.notesSlide+xml"/>
  <Override PartName="/ppt/notesSlides/notesSlide21.xml" ContentType="application/vnd.openxmlformats-officedocument.presentationml.notesSlide+xml"/>
  <Override PartName="/ppt/notesSlides/notesSlide18.xml" ContentType="application/vnd.openxmlformats-officedocument.presentationml.notesSlid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slideMasters/slideMaster1.xml" ContentType="application/vnd.openxmlformats-officedocument.presentationml.slideMaster+xml"/>
  <Override PartName="/ppt/slides/slide16.xml" ContentType="application/vnd.openxmlformats-officedocument.presentationml.slide+xml"/>
  <Override PartName="/ppt/slides/slide21.xml" ContentType="application/vnd.openxmlformats-officedocument.presentationml.slide+xml"/>
  <Override PartName="/ppt/slides/slide2.xml" ContentType="application/vnd.openxmlformats-officedocument.presentationml.slide+xml"/>
  <Override PartName="/ppt/slides/slide26.xml" ContentType="application/vnd.openxmlformats-officedocument.presentationml.slide+xml"/>
  <Override PartName="/ppt/slides/slide6.xml" ContentType="application/vnd.openxmlformats-officedocument.presentationml.slide+xml"/>
  <Override PartName="/ppt/slides/slide3.xml" ContentType="application/vnd.openxmlformats-officedocument.presentationml.slide+xml"/>
  <Override PartName="/ppt/slides/slide25.xml" ContentType="application/vnd.openxmlformats-officedocument.presentationml.slide+xml"/>
  <Override PartName="/ppt/slides/slide17.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2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9.xml" ContentType="application/vnd.openxmlformats-officedocument.presentationml.slide+xml"/>
  <Override PartName="/ppt/slides/slide9.xml" ContentType="application/vnd.openxmlformats-officedocument.presentationml.slide+xml"/>
  <Override PartName="/ppt/slides/slide18.xml" ContentType="application/vnd.openxmlformats-officedocument.presentationml.slide+xml"/>
  <Override PartName="/ppt/slides/slide15.xml" ContentType="application/vnd.openxmlformats-officedocument.presentationml.slide+xml"/>
  <Override PartName="/ppt/slides/slide7.xml" ContentType="application/vnd.openxmlformats-officedocument.presentationml.slide+xml"/>
  <Override PartName="/ppt/slides/slide30.xml" ContentType="application/vnd.openxmlformats-officedocument.presentationml.slide+xml"/>
  <Override PartName="/ppt/slides/slide8.xml" ContentType="application/vnd.openxmlformats-officedocument.presentationml.slide+xml"/>
  <Override PartName="/ppt/slides/slide27.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22.xml" ContentType="application/vnd.openxmlformats-officedocument.presentationml.slide+xml"/>
  <Override PartName="/ppt/tableStyles.xml" ContentType="application/vnd.openxmlformats-officedocument.presentationml.tableStyles+xml"/>
</Types>
</file>

<file path=_rels/.rels><?xml version="1.0" encoding="UTF-8" standalone="yes"?><Relationships xmlns="http://schemas.openxmlformats.org/package/2006/relationships"><Relationship Target="ppt/presentation.xml" Type="http://schemas.openxmlformats.org/officeDocument/2006/relationships/officeDocument" Id="rId1"/></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aveSubsetFonts="1" autoCompressPictures="0" mc:PreserveAttributes="mv:*" mc:Ignorable="mv">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6858000" cx="9144000"/>
  <p:notesSz cy="9144000" cx="6858000"/>
  <p:defaultText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Target="slides/slide14.xml" Type="http://schemas.openxmlformats.org/officeDocument/2006/relationships/slide" Id="rId19"/><Relationship Target="slides/slide13.xml" Type="http://schemas.openxmlformats.org/officeDocument/2006/relationships/slide" Id="rId18"/><Relationship Target="slides/slide12.xml" Type="http://schemas.openxmlformats.org/officeDocument/2006/relationships/slide" Id="rId17"/><Relationship Target="slides/slide11.xml" Type="http://schemas.openxmlformats.org/officeDocument/2006/relationships/slide" Id="rId16"/><Relationship Target="slides/slide10.xml" Type="http://schemas.openxmlformats.org/officeDocument/2006/relationships/slide" Id="rId15"/><Relationship Target="slides/slide9.xml" Type="http://schemas.openxmlformats.org/officeDocument/2006/relationships/slide" Id="rId14"/><Relationship Target="slides/slide25.xml" Type="http://schemas.openxmlformats.org/officeDocument/2006/relationships/slide" Id="rId30"/><Relationship Target="slides/slide7.xml" Type="http://schemas.openxmlformats.org/officeDocument/2006/relationships/slide" Id="rId12"/><Relationship Target="slides/slide26.xml" Type="http://schemas.openxmlformats.org/officeDocument/2006/relationships/slide" Id="rId31"/><Relationship Target="slides/slide8.xml" Type="http://schemas.openxmlformats.org/officeDocument/2006/relationships/slide" Id="rId13"/><Relationship Target="slides/slide5.xml" Type="http://schemas.openxmlformats.org/officeDocument/2006/relationships/slide" Id="rId10"/><Relationship Target="slides/slide6.xml" Type="http://schemas.openxmlformats.org/officeDocument/2006/relationships/slide" Id="rId11"/><Relationship Target="slides/slide29.xml" Type="http://schemas.openxmlformats.org/officeDocument/2006/relationships/slide" Id="rId34"/><Relationship Target="slides/slide30.xml" Type="http://schemas.openxmlformats.org/officeDocument/2006/relationships/slide" Id="rId35"/><Relationship Target="slides/slide27.xml" Type="http://schemas.openxmlformats.org/officeDocument/2006/relationships/slide" Id="rId32"/><Relationship Target="slides/slide28.xml" Type="http://schemas.openxmlformats.org/officeDocument/2006/relationships/slide" Id="rId33"/><Relationship Target="slides/slide24.xml" Type="http://schemas.openxmlformats.org/officeDocument/2006/relationships/slide" Id="rId29"/><Relationship Target="slides/slide21.xml" Type="http://schemas.openxmlformats.org/officeDocument/2006/relationships/slide" Id="rId26"/><Relationship Target="slides/slide20.xml" Type="http://schemas.openxmlformats.org/officeDocument/2006/relationships/slide" Id="rId25"/><Relationship Target="slides/slide23.xml" Type="http://schemas.openxmlformats.org/officeDocument/2006/relationships/slide" Id="rId28"/><Relationship Target="slides/slide22.xml" Type="http://schemas.openxmlformats.org/officeDocument/2006/relationships/slide" Id="rId27"/><Relationship Target="slides/slide16.xml" Type="http://schemas.openxmlformats.org/officeDocument/2006/relationships/slide" Id="rId21"/><Relationship Target="presProps.xml" Type="http://schemas.openxmlformats.org/officeDocument/2006/relationships/presProps" Id="rId2"/><Relationship Target="slides/slide17.xml" Type="http://schemas.openxmlformats.org/officeDocument/2006/relationships/slide" Id="rId22"/><Relationship Target="theme/theme1.xml" Type="http://schemas.openxmlformats.org/officeDocument/2006/relationships/theme" Id="rId1"/><Relationship Target="slides/slide18.xml" Type="http://schemas.openxmlformats.org/officeDocument/2006/relationships/slide" Id="rId23"/><Relationship Target="slideMasters/slideMaster1.xml" Type="http://schemas.openxmlformats.org/officeDocument/2006/relationships/slideMaster" Id="rId4"/><Relationship Target="slides/slide19.xml" Type="http://schemas.openxmlformats.org/officeDocument/2006/relationships/slide" Id="rId24"/><Relationship Target="tableStyles.xml" Type="http://schemas.openxmlformats.org/officeDocument/2006/relationships/tableStyles" Id="rId3"/><Relationship Target="slides/slide15.xml" Type="http://schemas.openxmlformats.org/officeDocument/2006/relationships/slide" Id="rId20"/><Relationship Target="slides/slide4.xml" Type="http://schemas.openxmlformats.org/officeDocument/2006/relationships/slide" Id="rId9"/><Relationship Target="slides/slide1.xml" Type="http://schemas.openxmlformats.org/officeDocument/2006/relationships/slide" Id="rId6"/><Relationship Target="notesMasters/notesMaster1.xml" Type="http://schemas.openxmlformats.org/officeDocument/2006/relationships/notesMaster" Id="rId5"/><Relationship Target="slides/slide3.xml" Type="http://schemas.openxmlformats.org/officeDocument/2006/relationships/slide" Id="rId8"/><Relationship Target="slides/slide2.xml" Type="http://schemas.openxmlformats.org/officeDocument/2006/relationships/slide" Id="rId7"/></Relationships>
</file>

<file path=ppt/notesMasters/_rels/notesMaster1.xml.rels><?xml version="1.0" encoding="UTF-8" standalone="yes"?><Relationships xmlns="http://schemas.openxmlformats.org/package/2006/relationships"><Relationship Target="../theme/theme2.xml" Type="http://schemas.openxmlformats.org/officeDocument/2006/relationships/theme" Id="rId1"/></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y="0" x="0"/>
          <a:ext cy="0" cx="0"/>
          <a:chOff y="0" x="0"/>
          <a:chExt cy="0" cx="0"/>
        </a:xfrm>
      </p:grpSpPr>
      <p:sp>
        <p:nvSpPr>
          <p:cNvPr id="2" name="Shape 2"/>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
        <p:nvSpPr>
          <p:cNvPr id="3" name="Shape 3"/>
          <p:cNvSpPr txBox="1"/>
          <p:nvPr>
            <p:ph idx="1" type="body"/>
          </p:nvPr>
        </p:nvSpPr>
        <p:spPr>
          <a:xfrm>
            <a:off y="4343400" x="685800"/>
            <a:ext cy="4114800" cx="5486399"/>
          </a:xfrm>
          <a:prstGeom prst="rect">
            <a:avLst/>
          </a:prstGeom>
        </p:spPr>
        <p:txBody>
          <a:bodyPr bIns="91425" rIns="91425" lIns="91425" t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p:txBody>
      </p:sp>
    </p:spTree>
  </p:cSld>
  <p:clrMap accent2="accent2" accent3="accent3" accent4="accent4" accent5="accent5" accent6="accent6" hlink="hlink" tx2="lt2" tx1="dk1" bg2="dk2" bg1="lt1" folHlink="folHlink" accent1="accent1"/>
</p:notesMaster>
</file>

<file path=ppt/notesSlides/_rels/notesSlide1.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0.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1.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2.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3.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4.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5.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6.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7.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8.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9.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0.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1.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2.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3.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4.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5.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6.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7.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8.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9.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3.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30.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4.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5.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6.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7.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8.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9.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97" name="Shape 97"/>
        <p:cNvGrpSpPr/>
        <p:nvPr/>
      </p:nvGrpSpPr>
      <p:grpSpPr>
        <a:xfrm>
          <a:off y="0" x="0"/>
          <a:ext cy="0" cx="0"/>
          <a:chOff y="0" x="0"/>
          <a:chExt cy="0" cx="0"/>
        </a:xfrm>
      </p:grpSpPr>
      <p:sp>
        <p:nvSpPr>
          <p:cNvPr id="98" name="Shape 98"/>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99" name="Shape 99"/>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41" name="Shape 241"/>
        <p:cNvGrpSpPr/>
        <p:nvPr/>
      </p:nvGrpSpPr>
      <p:grpSpPr>
        <a:xfrm>
          <a:off y="0" x="0"/>
          <a:ext cy="0" cx="0"/>
          <a:chOff y="0" x="0"/>
          <a:chExt cy="0" cx="0"/>
        </a:xfrm>
      </p:grpSpPr>
      <p:sp>
        <p:nvSpPr>
          <p:cNvPr id="242" name="Shape 242"/>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243" name="Shape 243"/>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49" name="Shape 249"/>
        <p:cNvGrpSpPr/>
        <p:nvPr/>
      </p:nvGrpSpPr>
      <p:grpSpPr>
        <a:xfrm>
          <a:off y="0" x="0"/>
          <a:ext cy="0" cx="0"/>
          <a:chOff y="0" x="0"/>
          <a:chExt cy="0" cx="0"/>
        </a:xfrm>
      </p:grpSpPr>
      <p:sp>
        <p:nvSpPr>
          <p:cNvPr id="250" name="Shape 250"/>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251" name="Shape 251"/>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54" name="Shape 254"/>
        <p:cNvGrpSpPr/>
        <p:nvPr/>
      </p:nvGrpSpPr>
      <p:grpSpPr>
        <a:xfrm>
          <a:off y="0" x="0"/>
          <a:ext cy="0" cx="0"/>
          <a:chOff y="0" x="0"/>
          <a:chExt cy="0" cx="0"/>
        </a:xfrm>
      </p:grpSpPr>
      <p:sp>
        <p:nvSpPr>
          <p:cNvPr id="255" name="Shape 255"/>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256" name="Shape 256"/>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60" name="Shape 260"/>
        <p:cNvGrpSpPr/>
        <p:nvPr/>
      </p:nvGrpSpPr>
      <p:grpSpPr>
        <a:xfrm>
          <a:off y="0" x="0"/>
          <a:ext cy="0" cx="0"/>
          <a:chOff y="0" x="0"/>
          <a:chExt cy="0" cx="0"/>
        </a:xfrm>
      </p:grpSpPr>
      <p:sp>
        <p:nvSpPr>
          <p:cNvPr id="261" name="Shape 261"/>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262" name="Shape 262"/>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66" name="Shape 266"/>
        <p:cNvGrpSpPr/>
        <p:nvPr/>
      </p:nvGrpSpPr>
      <p:grpSpPr>
        <a:xfrm>
          <a:off y="0" x="0"/>
          <a:ext cy="0" cx="0"/>
          <a:chOff y="0" x="0"/>
          <a:chExt cy="0" cx="0"/>
        </a:xfrm>
      </p:grpSpPr>
      <p:sp>
        <p:nvSpPr>
          <p:cNvPr id="267" name="Shape 267"/>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268" name="Shape 268"/>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72" name="Shape 272"/>
        <p:cNvGrpSpPr/>
        <p:nvPr/>
      </p:nvGrpSpPr>
      <p:grpSpPr>
        <a:xfrm>
          <a:off y="0" x="0"/>
          <a:ext cy="0" cx="0"/>
          <a:chOff y="0" x="0"/>
          <a:chExt cy="0" cx="0"/>
        </a:xfrm>
      </p:grpSpPr>
      <p:sp>
        <p:nvSpPr>
          <p:cNvPr id="273" name="Shape 273"/>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274" name="Shape 274"/>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79" name="Shape 279"/>
        <p:cNvGrpSpPr/>
        <p:nvPr/>
      </p:nvGrpSpPr>
      <p:grpSpPr>
        <a:xfrm>
          <a:off y="0" x="0"/>
          <a:ext cy="0" cx="0"/>
          <a:chOff y="0" x="0"/>
          <a:chExt cy="0" cx="0"/>
        </a:xfrm>
      </p:grpSpPr>
      <p:sp>
        <p:nvSpPr>
          <p:cNvPr id="280" name="Shape 280"/>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281" name="Shape 281"/>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89" name="Shape 289"/>
        <p:cNvGrpSpPr/>
        <p:nvPr/>
      </p:nvGrpSpPr>
      <p:grpSpPr>
        <a:xfrm>
          <a:off y="0" x="0"/>
          <a:ext cy="0" cx="0"/>
          <a:chOff y="0" x="0"/>
          <a:chExt cy="0" cx="0"/>
        </a:xfrm>
      </p:grpSpPr>
      <p:sp>
        <p:nvSpPr>
          <p:cNvPr id="290" name="Shape 290"/>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291" name="Shape 291"/>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00" name="Shape 300"/>
        <p:cNvGrpSpPr/>
        <p:nvPr/>
      </p:nvGrpSpPr>
      <p:grpSpPr>
        <a:xfrm>
          <a:off y="0" x="0"/>
          <a:ext cy="0" cx="0"/>
          <a:chOff y="0" x="0"/>
          <a:chExt cy="0" cx="0"/>
        </a:xfrm>
      </p:grpSpPr>
      <p:sp>
        <p:nvSpPr>
          <p:cNvPr id="301" name="Shape 301"/>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302" name="Shape 302"/>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07" name="Shape 307"/>
        <p:cNvGrpSpPr/>
        <p:nvPr/>
      </p:nvGrpSpPr>
      <p:grpSpPr>
        <a:xfrm>
          <a:off y="0" x="0"/>
          <a:ext cy="0" cx="0"/>
          <a:chOff y="0" x="0"/>
          <a:chExt cy="0" cx="0"/>
        </a:xfrm>
      </p:grpSpPr>
      <p:sp>
        <p:nvSpPr>
          <p:cNvPr id="308" name="Shape 308"/>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309" name="Shape 309"/>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02" name="Shape 102"/>
        <p:cNvGrpSpPr/>
        <p:nvPr/>
      </p:nvGrpSpPr>
      <p:grpSpPr>
        <a:xfrm>
          <a:off y="0" x="0"/>
          <a:ext cy="0" cx="0"/>
          <a:chOff y="0" x="0"/>
          <a:chExt cy="0" cx="0"/>
        </a:xfrm>
      </p:grpSpPr>
      <p:sp>
        <p:nvSpPr>
          <p:cNvPr id="103" name="Shape 103"/>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104" name="Shape 104"/>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51" name="Shape 351"/>
        <p:cNvGrpSpPr/>
        <p:nvPr/>
      </p:nvGrpSpPr>
      <p:grpSpPr>
        <a:xfrm>
          <a:off y="0" x="0"/>
          <a:ext cy="0" cx="0"/>
          <a:chOff y="0" x="0"/>
          <a:chExt cy="0" cx="0"/>
        </a:xfrm>
      </p:grpSpPr>
      <p:sp>
        <p:nvSpPr>
          <p:cNvPr id="352" name="Shape 352"/>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353" name="Shape 353"/>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58" name="Shape 358"/>
        <p:cNvGrpSpPr/>
        <p:nvPr/>
      </p:nvGrpSpPr>
      <p:grpSpPr>
        <a:xfrm>
          <a:off y="0" x="0"/>
          <a:ext cy="0" cx="0"/>
          <a:chOff y="0" x="0"/>
          <a:chExt cy="0" cx="0"/>
        </a:xfrm>
      </p:grpSpPr>
      <p:sp>
        <p:nvSpPr>
          <p:cNvPr id="359" name="Shape 359"/>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360" name="Shape 360"/>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66" name="Shape 366"/>
        <p:cNvGrpSpPr/>
        <p:nvPr/>
      </p:nvGrpSpPr>
      <p:grpSpPr>
        <a:xfrm>
          <a:off y="0" x="0"/>
          <a:ext cy="0" cx="0"/>
          <a:chOff y="0" x="0"/>
          <a:chExt cy="0" cx="0"/>
        </a:xfrm>
      </p:grpSpPr>
      <p:sp>
        <p:nvSpPr>
          <p:cNvPr id="367" name="Shape 367"/>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368" name="Shape 368"/>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72" name="Shape 372"/>
        <p:cNvGrpSpPr/>
        <p:nvPr/>
      </p:nvGrpSpPr>
      <p:grpSpPr>
        <a:xfrm>
          <a:off y="0" x="0"/>
          <a:ext cy="0" cx="0"/>
          <a:chOff y="0" x="0"/>
          <a:chExt cy="0" cx="0"/>
        </a:xfrm>
      </p:grpSpPr>
      <p:sp>
        <p:nvSpPr>
          <p:cNvPr id="373" name="Shape 373"/>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374" name="Shape 374"/>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80" name="Shape 380"/>
        <p:cNvGrpSpPr/>
        <p:nvPr/>
      </p:nvGrpSpPr>
      <p:grpSpPr>
        <a:xfrm>
          <a:off y="0" x="0"/>
          <a:ext cy="0" cx="0"/>
          <a:chOff y="0" x="0"/>
          <a:chExt cy="0" cx="0"/>
        </a:xfrm>
      </p:grpSpPr>
      <p:sp>
        <p:nvSpPr>
          <p:cNvPr id="381" name="Shape 381"/>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382" name="Shape 382"/>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85" name="Shape 385"/>
        <p:cNvGrpSpPr/>
        <p:nvPr/>
      </p:nvGrpSpPr>
      <p:grpSpPr>
        <a:xfrm>
          <a:off y="0" x="0"/>
          <a:ext cy="0" cx="0"/>
          <a:chOff y="0" x="0"/>
          <a:chExt cy="0" cx="0"/>
        </a:xfrm>
      </p:grpSpPr>
      <p:sp>
        <p:nvSpPr>
          <p:cNvPr id="386" name="Shape 386"/>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387" name="Shape 387"/>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93" name="Shape 393"/>
        <p:cNvGrpSpPr/>
        <p:nvPr/>
      </p:nvGrpSpPr>
      <p:grpSpPr>
        <a:xfrm>
          <a:off y="0" x="0"/>
          <a:ext cy="0" cx="0"/>
          <a:chOff y="0" x="0"/>
          <a:chExt cy="0" cx="0"/>
        </a:xfrm>
      </p:grpSpPr>
      <p:sp>
        <p:nvSpPr>
          <p:cNvPr id="394" name="Shape 394"/>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395" name="Shape 395"/>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401" name="Shape 401"/>
        <p:cNvGrpSpPr/>
        <p:nvPr/>
      </p:nvGrpSpPr>
      <p:grpSpPr>
        <a:xfrm>
          <a:off y="0" x="0"/>
          <a:ext cy="0" cx="0"/>
          <a:chOff y="0" x="0"/>
          <a:chExt cy="0" cx="0"/>
        </a:xfrm>
      </p:grpSpPr>
      <p:sp>
        <p:nvSpPr>
          <p:cNvPr id="402" name="Shape 402"/>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403" name="Shape 403"/>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408" name="Shape 408"/>
        <p:cNvGrpSpPr/>
        <p:nvPr/>
      </p:nvGrpSpPr>
      <p:grpSpPr>
        <a:xfrm>
          <a:off y="0" x="0"/>
          <a:ext cy="0" cx="0"/>
          <a:chOff y="0" x="0"/>
          <a:chExt cy="0" cx="0"/>
        </a:xfrm>
      </p:grpSpPr>
      <p:sp>
        <p:nvSpPr>
          <p:cNvPr id="409" name="Shape 409"/>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410" name="Shape 410"/>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413" name="Shape 413"/>
        <p:cNvGrpSpPr/>
        <p:nvPr/>
      </p:nvGrpSpPr>
      <p:grpSpPr>
        <a:xfrm>
          <a:off y="0" x="0"/>
          <a:ext cy="0" cx="0"/>
          <a:chOff y="0" x="0"/>
          <a:chExt cy="0" cx="0"/>
        </a:xfrm>
      </p:grpSpPr>
      <p:sp>
        <p:nvSpPr>
          <p:cNvPr id="414" name="Shape 414"/>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415" name="Shape 415"/>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17" name="Shape 117"/>
        <p:cNvGrpSpPr/>
        <p:nvPr/>
      </p:nvGrpSpPr>
      <p:grpSpPr>
        <a:xfrm>
          <a:off y="0" x="0"/>
          <a:ext cy="0" cx="0"/>
          <a:chOff y="0" x="0"/>
          <a:chExt cy="0" cx="0"/>
        </a:xfrm>
      </p:grpSpPr>
      <p:sp>
        <p:nvSpPr>
          <p:cNvPr id="118" name="Shape 118"/>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119" name="Shape 119"/>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419" name="Shape 419"/>
        <p:cNvGrpSpPr/>
        <p:nvPr/>
      </p:nvGrpSpPr>
      <p:grpSpPr>
        <a:xfrm>
          <a:off y="0" x="0"/>
          <a:ext cy="0" cx="0"/>
          <a:chOff y="0" x="0"/>
          <a:chExt cy="0" cx="0"/>
        </a:xfrm>
      </p:grpSpPr>
      <p:sp>
        <p:nvSpPr>
          <p:cNvPr id="420" name="Shape 420"/>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421" name="Shape 421"/>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24" name="Shape 124"/>
        <p:cNvGrpSpPr/>
        <p:nvPr/>
      </p:nvGrpSpPr>
      <p:grpSpPr>
        <a:xfrm>
          <a:off y="0" x="0"/>
          <a:ext cy="0" cx="0"/>
          <a:chOff y="0" x="0"/>
          <a:chExt cy="0" cx="0"/>
        </a:xfrm>
      </p:grpSpPr>
      <p:sp>
        <p:nvSpPr>
          <p:cNvPr id="125" name="Shape 125"/>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126" name="Shape 126"/>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29" name="Shape 129"/>
        <p:cNvGrpSpPr/>
        <p:nvPr/>
      </p:nvGrpSpPr>
      <p:grpSpPr>
        <a:xfrm>
          <a:off y="0" x="0"/>
          <a:ext cy="0" cx="0"/>
          <a:chOff y="0" x="0"/>
          <a:chExt cy="0" cx="0"/>
        </a:xfrm>
      </p:grpSpPr>
      <p:sp>
        <p:nvSpPr>
          <p:cNvPr id="130" name="Shape 130"/>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131" name="Shape 131"/>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38" name="Shape 138"/>
        <p:cNvGrpSpPr/>
        <p:nvPr/>
      </p:nvGrpSpPr>
      <p:grpSpPr>
        <a:xfrm>
          <a:off y="0" x="0"/>
          <a:ext cy="0" cx="0"/>
          <a:chOff y="0" x="0"/>
          <a:chExt cy="0" cx="0"/>
        </a:xfrm>
      </p:grpSpPr>
      <p:sp>
        <p:nvSpPr>
          <p:cNvPr id="139" name="Shape 139"/>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140" name="Shape 140"/>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18" name="Shape 218"/>
        <p:cNvGrpSpPr/>
        <p:nvPr/>
      </p:nvGrpSpPr>
      <p:grpSpPr>
        <a:xfrm>
          <a:off y="0" x="0"/>
          <a:ext cy="0" cx="0"/>
          <a:chOff y="0" x="0"/>
          <a:chExt cy="0" cx="0"/>
        </a:xfrm>
      </p:grpSpPr>
      <p:sp>
        <p:nvSpPr>
          <p:cNvPr id="219" name="Shape 219"/>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220" name="Shape 220"/>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25" name="Shape 225"/>
        <p:cNvGrpSpPr/>
        <p:nvPr/>
      </p:nvGrpSpPr>
      <p:grpSpPr>
        <a:xfrm>
          <a:off y="0" x="0"/>
          <a:ext cy="0" cx="0"/>
          <a:chOff y="0" x="0"/>
          <a:chExt cy="0" cx="0"/>
        </a:xfrm>
      </p:grpSpPr>
      <p:sp>
        <p:nvSpPr>
          <p:cNvPr id="226" name="Shape 226"/>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227" name="Shape 227"/>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30" name="Shape 230"/>
        <p:cNvGrpSpPr/>
        <p:nvPr/>
      </p:nvGrpSpPr>
      <p:grpSpPr>
        <a:xfrm>
          <a:off y="0" x="0"/>
          <a:ext cy="0" cx="0"/>
          <a:chOff y="0" x="0"/>
          <a:chExt cy="0" cx="0"/>
        </a:xfrm>
      </p:grpSpPr>
      <p:sp>
        <p:nvSpPr>
          <p:cNvPr id="231" name="Shape 231"/>
          <p:cNvSpPr txBox="1"/>
          <p:nvPr>
            <p:ph idx="1" type="body"/>
          </p:nvPr>
        </p:nvSpPr>
        <p:spPr>
          <a:xfrm>
            <a:off y="4343400" x="685800"/>
            <a:ext cy="4114800" cx="5486399"/>
          </a:xfrm>
          <a:prstGeom prst="rect">
            <a:avLst/>
          </a:prstGeom>
        </p:spPr>
        <p:txBody>
          <a:bodyPr bIns="91425" rIns="91425" lIns="91425" tIns="91425" anchor="ctr" anchorCtr="0">
            <a:noAutofit/>
          </a:bodyPr>
          <a:lstStyle/>
          <a:p/>
        </p:txBody>
      </p:sp>
      <p:sp>
        <p:nvSpPr>
          <p:cNvPr id="232" name="Shape 232"/>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10.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11.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12.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13.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2.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3.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4.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5.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6.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7.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8.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9.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0" name="Shape 10"/>
        <p:cNvGrpSpPr/>
        <p:nvPr/>
      </p:nvGrpSpPr>
      <p:grpSpPr>
        <a:xfrm>
          <a:off y="0" x="0"/>
          <a:ext cy="0" cx="0"/>
          <a:chOff y="0" x="0"/>
          <a:chExt cy="0" cx="0"/>
        </a:xfrm>
      </p:grpSpPr>
      <p:sp>
        <p:nvSpPr>
          <p:cNvPr id="11" name="Shape 11"/>
          <p:cNvSpPr txBox="1"/>
          <p:nvPr>
            <p:ph type="ctrTitle"/>
          </p:nvPr>
        </p:nvSpPr>
        <p:spPr>
          <a:xfrm>
            <a:off y="2130425" x="685800"/>
            <a:ext cy="1470024" cx="7772400"/>
          </a:xfrm>
          <a:prstGeom prst="rect">
            <a:avLst/>
          </a:prstGeom>
          <a:noFill/>
          <a:ln>
            <a:noFill/>
          </a:ln>
        </p:spPr>
        <p:txBody>
          <a:bodyPr bIns="91425" rIns="91425" lIns="91425" tIns="91425" anchor="ctr" anchorCtr="0"/>
          <a:lstStyle>
            <a:lvl1pPr algn="ctr" rtl="0" marR="0" indent="0" marL="0">
              <a:spcBef>
                <a:spcPts val="0"/>
              </a:spcBef>
              <a:buClr>
                <a:schemeClr val="dk1"/>
              </a:buClr>
              <a:buFont typeface="Calibri"/>
              <a:buNone/>
              <a:defRPr strike="noStrike" u="none" b="0" cap="none" baseline="0" sz="4400" i="0">
                <a:solidFill>
                  <a:schemeClr val="dk1"/>
                </a:solidFill>
                <a:latin typeface="Calibri"/>
                <a:ea typeface="Calibri"/>
                <a:cs typeface="Calibri"/>
                <a:sym typeface="Calibri"/>
              </a:defRPr>
            </a:lvl1pPr>
            <a:lvl2pPr algn="l" rtl="0" marR="0" indent="0" marL="0">
              <a:defRPr/>
            </a:lvl2pPr>
            <a:lvl3pPr algn="l" rtl="0" marR="0" indent="0" marL="0">
              <a:defRPr/>
            </a:lvl3pPr>
            <a:lvl4pPr algn="l" rtl="0" marR="0" indent="0" marL="0">
              <a:defRPr/>
            </a:lvl4pPr>
            <a:lvl5pPr algn="l" rtl="0" marR="0" indent="0" marL="0">
              <a:defRPr/>
            </a:lvl5pPr>
            <a:lvl6pPr algn="l" rtl="0" marR="0" indent="0" marL="0">
              <a:defRPr/>
            </a:lvl6pPr>
            <a:lvl7pPr algn="l" rtl="0" marR="0" indent="0" marL="0">
              <a:defRPr/>
            </a:lvl7pPr>
            <a:lvl8pPr algn="l" rtl="0" marR="0" indent="0" marL="0">
              <a:defRPr/>
            </a:lvl8pPr>
            <a:lvl9pPr algn="l" rtl="0" marR="0" indent="0" marL="0">
              <a:defRPr/>
            </a:lvl9pPr>
          </a:lstStyle>
          <a:p/>
        </p:txBody>
      </p:sp>
      <p:sp>
        <p:nvSpPr>
          <p:cNvPr id="12" name="Shape 12"/>
          <p:cNvSpPr txBox="1"/>
          <p:nvPr>
            <p:ph idx="1" type="subTitle"/>
          </p:nvPr>
        </p:nvSpPr>
        <p:spPr>
          <a:xfrm>
            <a:off y="3886200" x="1371600"/>
            <a:ext cy="1752600" cx="6400799"/>
          </a:xfrm>
          <a:prstGeom prst="rect">
            <a:avLst/>
          </a:prstGeom>
          <a:noFill/>
          <a:ln>
            <a:noFill/>
          </a:ln>
        </p:spPr>
        <p:txBody>
          <a:bodyPr bIns="91425" rIns="91425" lIns="91425" tIns="91425" anchor="t" anchorCtr="0"/>
          <a:lstStyle>
            <a:lvl1pPr algn="ctr" rtl="0" marR="0" indent="0" marL="0">
              <a:spcBef>
                <a:spcPts val="640"/>
              </a:spcBef>
              <a:buClr>
                <a:srgbClr val="888888"/>
              </a:buClr>
              <a:buFont typeface="Calibri"/>
              <a:buNone/>
              <a:defRPr strike="noStrike" u="none" b="0" cap="none" baseline="0" sz="3200" i="0">
                <a:solidFill>
                  <a:srgbClr val="888888"/>
                </a:solidFill>
                <a:latin typeface="Calibri"/>
                <a:ea typeface="Calibri"/>
                <a:cs typeface="Calibri"/>
                <a:sym typeface="Calibri"/>
              </a:defRPr>
            </a:lvl1pPr>
            <a:lvl2pPr algn="ctr" rtl="0" marR="0" indent="0" marL="457200">
              <a:spcBef>
                <a:spcPts val="560"/>
              </a:spcBef>
              <a:buClr>
                <a:srgbClr val="888888"/>
              </a:buClr>
              <a:buFont typeface="Calibri"/>
              <a:buNone/>
              <a:defRPr strike="noStrike" u="none" b="0" cap="none" baseline="0" sz="2800" i="0">
                <a:solidFill>
                  <a:srgbClr val="888888"/>
                </a:solidFill>
                <a:latin typeface="Calibri"/>
                <a:ea typeface="Calibri"/>
                <a:cs typeface="Calibri"/>
                <a:sym typeface="Calibri"/>
              </a:defRPr>
            </a:lvl2pPr>
            <a:lvl3pPr algn="ctr" rtl="0" marR="0" indent="0" marL="914400">
              <a:spcBef>
                <a:spcPts val="480"/>
              </a:spcBef>
              <a:buClr>
                <a:srgbClr val="888888"/>
              </a:buClr>
              <a:buFont typeface="Calibri"/>
              <a:buNone/>
              <a:defRPr strike="noStrike" u="none" b="0" cap="none" baseline="0" sz="2400" i="0">
                <a:solidFill>
                  <a:srgbClr val="888888"/>
                </a:solidFill>
                <a:latin typeface="Calibri"/>
                <a:ea typeface="Calibri"/>
                <a:cs typeface="Calibri"/>
                <a:sym typeface="Calibri"/>
              </a:defRPr>
            </a:lvl3pPr>
            <a:lvl4pPr algn="ctr" rtl="0" marR="0" indent="0" marL="1371600">
              <a:spcBef>
                <a:spcPts val="400"/>
              </a:spcBef>
              <a:buClr>
                <a:srgbClr val="888888"/>
              </a:buClr>
              <a:buFont typeface="Calibri"/>
              <a:buNone/>
              <a:defRPr strike="noStrike" u="none" b="0" cap="none" baseline="0" sz="2000" i="0">
                <a:solidFill>
                  <a:srgbClr val="888888"/>
                </a:solidFill>
                <a:latin typeface="Calibri"/>
                <a:ea typeface="Calibri"/>
                <a:cs typeface="Calibri"/>
                <a:sym typeface="Calibri"/>
              </a:defRPr>
            </a:lvl4pPr>
            <a:lvl5pPr algn="ctr" rtl="0" marR="0" indent="0" marL="1828800">
              <a:spcBef>
                <a:spcPts val="400"/>
              </a:spcBef>
              <a:buClr>
                <a:srgbClr val="888888"/>
              </a:buClr>
              <a:buFont typeface="Calibri"/>
              <a:buNone/>
              <a:defRPr strike="noStrike" u="none" b="0" cap="none" baseline="0" sz="2000" i="0">
                <a:solidFill>
                  <a:srgbClr val="888888"/>
                </a:solidFill>
                <a:latin typeface="Calibri"/>
                <a:ea typeface="Calibri"/>
                <a:cs typeface="Calibri"/>
                <a:sym typeface="Calibri"/>
              </a:defRPr>
            </a:lvl5pPr>
            <a:lvl6pPr algn="ctr" rtl="0" marR="0" indent="0" marL="2286000">
              <a:spcBef>
                <a:spcPts val="400"/>
              </a:spcBef>
              <a:buClr>
                <a:srgbClr val="888888"/>
              </a:buClr>
              <a:buFont typeface="Calibri"/>
              <a:buNone/>
              <a:defRPr strike="noStrike" u="none" b="0" cap="none" baseline="0" sz="2000" i="0">
                <a:solidFill>
                  <a:srgbClr val="888888"/>
                </a:solidFill>
                <a:latin typeface="Calibri"/>
                <a:ea typeface="Calibri"/>
                <a:cs typeface="Calibri"/>
                <a:sym typeface="Calibri"/>
              </a:defRPr>
            </a:lvl6pPr>
            <a:lvl7pPr algn="ctr" rtl="0" marR="0" indent="0" marL="2743200">
              <a:spcBef>
                <a:spcPts val="400"/>
              </a:spcBef>
              <a:buClr>
                <a:srgbClr val="888888"/>
              </a:buClr>
              <a:buFont typeface="Calibri"/>
              <a:buNone/>
              <a:defRPr strike="noStrike" u="none" b="0" cap="none" baseline="0" sz="2000" i="0">
                <a:solidFill>
                  <a:srgbClr val="888888"/>
                </a:solidFill>
                <a:latin typeface="Calibri"/>
                <a:ea typeface="Calibri"/>
                <a:cs typeface="Calibri"/>
                <a:sym typeface="Calibri"/>
              </a:defRPr>
            </a:lvl7pPr>
            <a:lvl8pPr algn="ctr" rtl="0" marR="0" indent="0" marL="3200400">
              <a:spcBef>
                <a:spcPts val="400"/>
              </a:spcBef>
              <a:buClr>
                <a:srgbClr val="888888"/>
              </a:buClr>
              <a:buFont typeface="Calibri"/>
              <a:buNone/>
              <a:defRPr strike="noStrike" u="none" b="0" cap="none" baseline="0" sz="2000" i="0">
                <a:solidFill>
                  <a:srgbClr val="888888"/>
                </a:solidFill>
                <a:latin typeface="Calibri"/>
                <a:ea typeface="Calibri"/>
                <a:cs typeface="Calibri"/>
                <a:sym typeface="Calibri"/>
              </a:defRPr>
            </a:lvl8pPr>
            <a:lvl9pPr algn="ctr" rtl="0" marR="0" indent="0" marL="3657600">
              <a:spcBef>
                <a:spcPts val="400"/>
              </a:spcBef>
              <a:buClr>
                <a:srgbClr val="888888"/>
              </a:buClr>
              <a:buFont typeface="Calibri"/>
              <a:buNone/>
              <a:defRPr strike="noStrike" u="none" b="0" cap="none" baseline="0" sz="2000" i="0">
                <a:solidFill>
                  <a:srgbClr val="888888"/>
                </a:solidFill>
                <a:latin typeface="Calibri"/>
                <a:ea typeface="Calibri"/>
                <a:cs typeface="Calibri"/>
                <a:sym typeface="Calibri"/>
              </a:defRPr>
            </a:lvl9pPr>
          </a:lstStyle>
          <a:p/>
        </p:txBody>
      </p:sp>
      <p:sp>
        <p:nvSpPr>
          <p:cNvPr id="13" name="Shape 13"/>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14" name="Shape 14"/>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15" name="Shape 15"/>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VERTICAL_TEXT">
    <p:spTree>
      <p:nvGrpSpPr>
        <p:cNvPr id="67" name="Shape 67"/>
        <p:cNvGrpSpPr/>
        <p:nvPr/>
      </p:nvGrpSpPr>
      <p:grpSpPr>
        <a:xfrm>
          <a:off y="0" x="0"/>
          <a:ext cy="0" cx="0"/>
          <a:chOff y="0" x="0"/>
          <a:chExt cy="0" cx="0"/>
        </a:xfrm>
      </p:grpSpPr>
      <p:sp>
        <p:nvSpPr>
          <p:cNvPr id="68" name="Shape 68"/>
          <p:cNvSpPr txBox="1"/>
          <p:nvPr>
            <p:ph type="title"/>
          </p:nvPr>
        </p:nvSpPr>
        <p:spPr>
          <a:xfrm>
            <a:off y="274637" x="457200"/>
            <a:ext cy="1143000" cx="8229600"/>
          </a:xfrm>
          <a:prstGeom prst="rect">
            <a:avLst/>
          </a:prstGeom>
          <a:noFill/>
          <a:ln>
            <a:noFill/>
          </a:ln>
        </p:spPr>
        <p:txBody>
          <a:bodyPr bIns="91425" rIns="91425" lIns="91425" t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69" name="Shape 69"/>
          <p:cNvSpPr txBox="1"/>
          <p:nvPr>
            <p:ph idx="1" type="body"/>
          </p:nvPr>
        </p:nvSpPr>
        <p:spPr>
          <a:xfrm rot="5400000">
            <a:off y="-251618" x="2309018"/>
            <a:ext cy="8229600" cx="4525963"/>
          </a:xfrm>
          <a:prstGeom prst="rect">
            <a:avLst/>
          </a:prstGeom>
          <a:noFill/>
          <a:ln>
            <a:noFill/>
          </a:ln>
        </p:spPr>
        <p:txBody>
          <a:bodyPr bIns="91425" rIns="91425" lIns="91425" tIns="91425" anchor="t" anchorCtr="0"/>
          <a:lstStyle>
            <a:lvl1pPr algn="l" rtl="0" indent="-222250" marL="342900">
              <a:spcBef>
                <a:spcPts val="640"/>
              </a:spcBef>
              <a:buClr>
                <a:schemeClr val="dk1"/>
              </a:buClr>
              <a:buFont typeface="Arial"/>
              <a:buChar char="•"/>
              <a:defRPr sz="3200">
                <a:solidFill>
                  <a:schemeClr val="dk1"/>
                </a:solidFill>
                <a:latin typeface="Calibri"/>
                <a:ea typeface="Calibri"/>
                <a:cs typeface="Calibri"/>
                <a:sym typeface="Calibri"/>
              </a:defRPr>
            </a:lvl1pPr>
            <a:lvl2pPr algn="l" rtl="0" indent="-177800" marL="742950">
              <a:spcBef>
                <a:spcPts val="560"/>
              </a:spcBef>
              <a:buClr>
                <a:schemeClr val="dk1"/>
              </a:buClr>
              <a:buFont typeface="Arial"/>
              <a:buChar char="•"/>
              <a:defRPr sz="2800">
                <a:solidFill>
                  <a:schemeClr val="dk1"/>
                </a:solidFill>
                <a:latin typeface="Calibri"/>
                <a:ea typeface="Calibri"/>
                <a:cs typeface="Calibri"/>
                <a:sym typeface="Calibri"/>
              </a:defRPr>
            </a:lvl2pPr>
            <a:lvl3pPr algn="l" rtl="0" indent="-136525" marL="1143000">
              <a:spcBef>
                <a:spcPts val="480"/>
              </a:spcBef>
              <a:buClr>
                <a:schemeClr val="dk1"/>
              </a:buClr>
              <a:buFont typeface="Arial"/>
              <a:buChar char="•"/>
              <a:defRPr sz="2400">
                <a:solidFill>
                  <a:schemeClr val="dk1"/>
                </a:solidFill>
                <a:latin typeface="Calibri"/>
                <a:ea typeface="Calibri"/>
                <a:cs typeface="Calibri"/>
                <a:sym typeface="Calibri"/>
              </a:defRPr>
            </a:lvl3pPr>
            <a:lvl4pPr algn="l" rtl="0" indent="-152400" marL="1600200">
              <a:spcBef>
                <a:spcPts val="400"/>
              </a:spcBef>
              <a:buClr>
                <a:schemeClr val="dk1"/>
              </a:buClr>
              <a:buFont typeface="Arial"/>
              <a:buChar char="•"/>
              <a:defRPr sz="2000">
                <a:solidFill>
                  <a:schemeClr val="dk1"/>
                </a:solidFill>
                <a:latin typeface="Calibri"/>
                <a:ea typeface="Calibri"/>
                <a:cs typeface="Calibri"/>
                <a:sym typeface="Calibri"/>
              </a:defRPr>
            </a:lvl4pPr>
            <a:lvl5pPr algn="l" rtl="0" indent="-152400" marL="2057400">
              <a:spcBef>
                <a:spcPts val="400"/>
              </a:spcBef>
              <a:buClr>
                <a:schemeClr val="dk1"/>
              </a:buClr>
              <a:buFont typeface="Arial"/>
              <a:buChar char="•"/>
              <a:defRPr sz="2000">
                <a:solidFill>
                  <a:schemeClr val="dk1"/>
                </a:solidFill>
                <a:latin typeface="Calibri"/>
                <a:ea typeface="Calibri"/>
                <a:cs typeface="Calibri"/>
                <a:sym typeface="Calibri"/>
              </a:defRPr>
            </a:lvl5pPr>
            <a:lvl6pPr algn="l" rtl="0" indent="-152400" marL="2514600">
              <a:spcBef>
                <a:spcPts val="400"/>
              </a:spcBef>
              <a:buClr>
                <a:schemeClr val="dk1"/>
              </a:buClr>
              <a:buFont typeface="Arial"/>
              <a:buChar char="•"/>
              <a:defRPr sz="2000">
                <a:solidFill>
                  <a:schemeClr val="dk1"/>
                </a:solidFill>
                <a:latin typeface="Calibri"/>
                <a:ea typeface="Calibri"/>
                <a:cs typeface="Calibri"/>
                <a:sym typeface="Calibri"/>
              </a:defRPr>
            </a:lvl6pPr>
            <a:lvl7pPr algn="l" rtl="0" indent="-152400" marL="2971800">
              <a:spcBef>
                <a:spcPts val="400"/>
              </a:spcBef>
              <a:buClr>
                <a:schemeClr val="dk1"/>
              </a:buClr>
              <a:buFont typeface="Arial"/>
              <a:buChar char="•"/>
              <a:defRPr sz="2000">
                <a:solidFill>
                  <a:schemeClr val="dk1"/>
                </a:solidFill>
                <a:latin typeface="Calibri"/>
                <a:ea typeface="Calibri"/>
                <a:cs typeface="Calibri"/>
                <a:sym typeface="Calibri"/>
              </a:defRPr>
            </a:lvl7pPr>
            <a:lvl8pPr algn="l" rtl="0" indent="-152400" marL="3429000">
              <a:spcBef>
                <a:spcPts val="400"/>
              </a:spcBef>
              <a:buClr>
                <a:schemeClr val="dk1"/>
              </a:buClr>
              <a:buFont typeface="Arial"/>
              <a:buChar char="•"/>
              <a:defRPr sz="2000">
                <a:solidFill>
                  <a:schemeClr val="dk1"/>
                </a:solidFill>
                <a:latin typeface="Calibri"/>
                <a:ea typeface="Calibri"/>
                <a:cs typeface="Calibri"/>
                <a:sym typeface="Calibri"/>
              </a:defRPr>
            </a:lvl8pPr>
            <a:lvl9pPr algn="l" rtl="0" indent="-152400" marL="3886200">
              <a:spcBef>
                <a:spcPts val="400"/>
              </a:spcBef>
              <a:buClr>
                <a:schemeClr val="dk1"/>
              </a:buClr>
              <a:buFont typeface="Arial"/>
              <a:buChar char="•"/>
              <a:defRPr sz="2000">
                <a:solidFill>
                  <a:schemeClr val="dk1"/>
                </a:solidFill>
                <a:latin typeface="Calibri"/>
                <a:ea typeface="Calibri"/>
                <a:cs typeface="Calibri"/>
                <a:sym typeface="Calibri"/>
              </a:defRPr>
            </a:lvl9pPr>
          </a:lstStyle>
          <a:p/>
        </p:txBody>
      </p:sp>
      <p:sp>
        <p:nvSpPr>
          <p:cNvPr id="70" name="Shape 70"/>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71" name="Shape 71"/>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72" name="Shape 72"/>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_TITLE_AND_VERTICAL_TEXT">
    <p:spTree>
      <p:nvGrpSpPr>
        <p:cNvPr id="73" name="Shape 73"/>
        <p:cNvGrpSpPr/>
        <p:nvPr/>
      </p:nvGrpSpPr>
      <p:grpSpPr>
        <a:xfrm>
          <a:off y="0" x="0"/>
          <a:ext cy="0" cx="0"/>
          <a:chOff y="0" x="0"/>
          <a:chExt cy="0" cx="0"/>
        </a:xfrm>
      </p:grpSpPr>
      <p:sp>
        <p:nvSpPr>
          <p:cNvPr id="74" name="Shape 74"/>
          <p:cNvSpPr txBox="1"/>
          <p:nvPr>
            <p:ph type="title"/>
          </p:nvPr>
        </p:nvSpPr>
        <p:spPr>
          <a:xfrm rot="5400000">
            <a:off y="2171700" x="4732337"/>
            <a:ext cy="2057400" cx="5851525"/>
          </a:xfrm>
          <a:prstGeom prst="rect">
            <a:avLst/>
          </a:prstGeom>
          <a:noFill/>
          <a:ln>
            <a:noFill/>
          </a:ln>
        </p:spPr>
        <p:txBody>
          <a:bodyPr bIns="91425" rIns="91425" lIns="91425" t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75" name="Shape 75"/>
          <p:cNvSpPr txBox="1"/>
          <p:nvPr>
            <p:ph idx="1" type="body"/>
          </p:nvPr>
        </p:nvSpPr>
        <p:spPr>
          <a:xfrm rot="5400000">
            <a:off y="190500" x="541337"/>
            <a:ext cy="6019799" cx="5851525"/>
          </a:xfrm>
          <a:prstGeom prst="rect">
            <a:avLst/>
          </a:prstGeom>
          <a:noFill/>
          <a:ln>
            <a:noFill/>
          </a:ln>
        </p:spPr>
        <p:txBody>
          <a:bodyPr bIns="91425" rIns="91425" lIns="91425" tIns="91425" anchor="t" anchorCtr="0"/>
          <a:lstStyle>
            <a:lvl1pPr algn="l" rtl="0" indent="-222250" marL="342900">
              <a:spcBef>
                <a:spcPts val="640"/>
              </a:spcBef>
              <a:buClr>
                <a:schemeClr val="dk1"/>
              </a:buClr>
              <a:buFont typeface="Arial"/>
              <a:buChar char="•"/>
              <a:defRPr sz="3200">
                <a:solidFill>
                  <a:schemeClr val="dk1"/>
                </a:solidFill>
                <a:latin typeface="Calibri"/>
                <a:ea typeface="Calibri"/>
                <a:cs typeface="Calibri"/>
                <a:sym typeface="Calibri"/>
              </a:defRPr>
            </a:lvl1pPr>
            <a:lvl2pPr algn="l" rtl="0" indent="-177800" marL="742950">
              <a:spcBef>
                <a:spcPts val="560"/>
              </a:spcBef>
              <a:buClr>
                <a:schemeClr val="dk1"/>
              </a:buClr>
              <a:buFont typeface="Arial"/>
              <a:buChar char="•"/>
              <a:defRPr sz="2800">
                <a:solidFill>
                  <a:schemeClr val="dk1"/>
                </a:solidFill>
                <a:latin typeface="Calibri"/>
                <a:ea typeface="Calibri"/>
                <a:cs typeface="Calibri"/>
                <a:sym typeface="Calibri"/>
              </a:defRPr>
            </a:lvl2pPr>
            <a:lvl3pPr algn="l" rtl="0" indent="-136525" marL="1143000">
              <a:spcBef>
                <a:spcPts val="480"/>
              </a:spcBef>
              <a:buClr>
                <a:schemeClr val="dk1"/>
              </a:buClr>
              <a:buFont typeface="Arial"/>
              <a:buChar char="•"/>
              <a:defRPr sz="2400">
                <a:solidFill>
                  <a:schemeClr val="dk1"/>
                </a:solidFill>
                <a:latin typeface="Calibri"/>
                <a:ea typeface="Calibri"/>
                <a:cs typeface="Calibri"/>
                <a:sym typeface="Calibri"/>
              </a:defRPr>
            </a:lvl3pPr>
            <a:lvl4pPr algn="l" rtl="0" indent="-152400" marL="1600200">
              <a:spcBef>
                <a:spcPts val="400"/>
              </a:spcBef>
              <a:buClr>
                <a:schemeClr val="dk1"/>
              </a:buClr>
              <a:buFont typeface="Arial"/>
              <a:buChar char="•"/>
              <a:defRPr sz="2000">
                <a:solidFill>
                  <a:schemeClr val="dk1"/>
                </a:solidFill>
                <a:latin typeface="Calibri"/>
                <a:ea typeface="Calibri"/>
                <a:cs typeface="Calibri"/>
                <a:sym typeface="Calibri"/>
              </a:defRPr>
            </a:lvl4pPr>
            <a:lvl5pPr algn="l" rtl="0" indent="-152400" marL="2057400">
              <a:spcBef>
                <a:spcPts val="400"/>
              </a:spcBef>
              <a:buClr>
                <a:schemeClr val="dk1"/>
              </a:buClr>
              <a:buFont typeface="Arial"/>
              <a:buChar char="•"/>
              <a:defRPr sz="2000">
                <a:solidFill>
                  <a:schemeClr val="dk1"/>
                </a:solidFill>
                <a:latin typeface="Calibri"/>
                <a:ea typeface="Calibri"/>
                <a:cs typeface="Calibri"/>
                <a:sym typeface="Calibri"/>
              </a:defRPr>
            </a:lvl5pPr>
            <a:lvl6pPr algn="l" rtl="0" indent="-152400" marL="2514600">
              <a:spcBef>
                <a:spcPts val="400"/>
              </a:spcBef>
              <a:buClr>
                <a:schemeClr val="dk1"/>
              </a:buClr>
              <a:buFont typeface="Arial"/>
              <a:buChar char="•"/>
              <a:defRPr sz="2000">
                <a:solidFill>
                  <a:schemeClr val="dk1"/>
                </a:solidFill>
                <a:latin typeface="Calibri"/>
                <a:ea typeface="Calibri"/>
                <a:cs typeface="Calibri"/>
                <a:sym typeface="Calibri"/>
              </a:defRPr>
            </a:lvl6pPr>
            <a:lvl7pPr algn="l" rtl="0" indent="-152400" marL="2971800">
              <a:spcBef>
                <a:spcPts val="400"/>
              </a:spcBef>
              <a:buClr>
                <a:schemeClr val="dk1"/>
              </a:buClr>
              <a:buFont typeface="Arial"/>
              <a:buChar char="•"/>
              <a:defRPr sz="2000">
                <a:solidFill>
                  <a:schemeClr val="dk1"/>
                </a:solidFill>
                <a:latin typeface="Calibri"/>
                <a:ea typeface="Calibri"/>
                <a:cs typeface="Calibri"/>
                <a:sym typeface="Calibri"/>
              </a:defRPr>
            </a:lvl7pPr>
            <a:lvl8pPr algn="l" rtl="0" indent="-152400" marL="3429000">
              <a:spcBef>
                <a:spcPts val="400"/>
              </a:spcBef>
              <a:buClr>
                <a:schemeClr val="dk1"/>
              </a:buClr>
              <a:buFont typeface="Arial"/>
              <a:buChar char="•"/>
              <a:defRPr sz="2000">
                <a:solidFill>
                  <a:schemeClr val="dk1"/>
                </a:solidFill>
                <a:latin typeface="Calibri"/>
                <a:ea typeface="Calibri"/>
                <a:cs typeface="Calibri"/>
                <a:sym typeface="Calibri"/>
              </a:defRPr>
            </a:lvl8pPr>
            <a:lvl9pPr algn="l" rtl="0" indent="-152400" marL="3886200">
              <a:spcBef>
                <a:spcPts val="400"/>
              </a:spcBef>
              <a:buClr>
                <a:schemeClr val="dk1"/>
              </a:buClr>
              <a:buFont typeface="Arial"/>
              <a:buChar char="•"/>
              <a:defRPr sz="2000">
                <a:solidFill>
                  <a:schemeClr val="dk1"/>
                </a:solidFill>
                <a:latin typeface="Calibri"/>
                <a:ea typeface="Calibri"/>
                <a:cs typeface="Calibri"/>
                <a:sym typeface="Calibri"/>
              </a:defRPr>
            </a:lvl9pPr>
          </a:lstStyle>
          <a:p/>
        </p:txBody>
      </p:sp>
      <p:sp>
        <p:nvSpPr>
          <p:cNvPr id="76" name="Shape 76"/>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77" name="Shape 77"/>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78" name="Shape 78"/>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AndObj">
  <p:cSld name="TEXT_AND_OBJECT">
    <p:spTree>
      <p:nvGrpSpPr>
        <p:cNvPr id="79" name="Shape 79"/>
        <p:cNvGrpSpPr/>
        <p:nvPr/>
      </p:nvGrpSpPr>
      <p:grpSpPr>
        <a:xfrm>
          <a:off y="0" x="0"/>
          <a:ext cy="0" cx="0"/>
          <a:chOff y="0" x="0"/>
          <a:chExt cy="0" cx="0"/>
        </a:xfrm>
      </p:grpSpPr>
      <p:sp>
        <p:nvSpPr>
          <p:cNvPr id="80" name="Shape 80"/>
          <p:cNvSpPr txBox="1"/>
          <p:nvPr>
            <p:ph type="title"/>
          </p:nvPr>
        </p:nvSpPr>
        <p:spPr>
          <a:xfrm>
            <a:off y="292100" x="457200"/>
            <a:ext cy="1384299" cx="8229600"/>
          </a:xfrm>
          <a:prstGeom prst="rect">
            <a:avLst/>
          </a:prstGeom>
          <a:noFill/>
          <a:ln>
            <a:noFill/>
          </a:ln>
        </p:spPr>
        <p:txBody>
          <a:bodyPr bIns="91425" rIns="91425" lIns="91425" t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81" name="Shape 81"/>
          <p:cNvSpPr txBox="1"/>
          <p:nvPr>
            <p:ph idx="1" type="body"/>
          </p:nvPr>
        </p:nvSpPr>
        <p:spPr>
          <a:xfrm>
            <a:off y="1905000" x="457200"/>
            <a:ext cy="4114800" cx="4038599"/>
          </a:xfrm>
          <a:prstGeom prst="rect">
            <a:avLst/>
          </a:prstGeom>
          <a:noFill/>
          <a:ln>
            <a:noFill/>
          </a:ln>
        </p:spPr>
        <p:txBody>
          <a:bodyPr bIns="91425" rIns="91425" lIns="91425" tIns="91425" anchor="t" anchorCtr="0"/>
          <a:lstStyle>
            <a:lvl1pPr algn="l" rtl="0" indent="-222250" marL="342900">
              <a:spcBef>
                <a:spcPts val="640"/>
              </a:spcBef>
              <a:buClr>
                <a:schemeClr val="dk1"/>
              </a:buClr>
              <a:buFont typeface="Arial"/>
              <a:buChar char="•"/>
              <a:defRPr sz="3200">
                <a:solidFill>
                  <a:schemeClr val="dk1"/>
                </a:solidFill>
                <a:latin typeface="Calibri"/>
                <a:ea typeface="Calibri"/>
                <a:cs typeface="Calibri"/>
                <a:sym typeface="Calibri"/>
              </a:defRPr>
            </a:lvl1pPr>
            <a:lvl2pPr algn="l" rtl="0" indent="-177800" marL="742950">
              <a:spcBef>
                <a:spcPts val="560"/>
              </a:spcBef>
              <a:buClr>
                <a:schemeClr val="dk1"/>
              </a:buClr>
              <a:buFont typeface="Arial"/>
              <a:buChar char="•"/>
              <a:defRPr sz="2800">
                <a:solidFill>
                  <a:schemeClr val="dk1"/>
                </a:solidFill>
                <a:latin typeface="Calibri"/>
                <a:ea typeface="Calibri"/>
                <a:cs typeface="Calibri"/>
                <a:sym typeface="Calibri"/>
              </a:defRPr>
            </a:lvl2pPr>
            <a:lvl3pPr algn="l" rtl="0" indent="-136525" marL="1143000">
              <a:spcBef>
                <a:spcPts val="480"/>
              </a:spcBef>
              <a:buClr>
                <a:schemeClr val="dk1"/>
              </a:buClr>
              <a:buFont typeface="Arial"/>
              <a:buChar char="•"/>
              <a:defRPr sz="2400">
                <a:solidFill>
                  <a:schemeClr val="dk1"/>
                </a:solidFill>
                <a:latin typeface="Calibri"/>
                <a:ea typeface="Calibri"/>
                <a:cs typeface="Calibri"/>
                <a:sym typeface="Calibri"/>
              </a:defRPr>
            </a:lvl3pPr>
            <a:lvl4pPr algn="l" rtl="0" indent="-152400" marL="1600200">
              <a:spcBef>
                <a:spcPts val="400"/>
              </a:spcBef>
              <a:buClr>
                <a:schemeClr val="dk1"/>
              </a:buClr>
              <a:buFont typeface="Arial"/>
              <a:buChar char="•"/>
              <a:defRPr sz="2000">
                <a:solidFill>
                  <a:schemeClr val="dk1"/>
                </a:solidFill>
                <a:latin typeface="Calibri"/>
                <a:ea typeface="Calibri"/>
                <a:cs typeface="Calibri"/>
                <a:sym typeface="Calibri"/>
              </a:defRPr>
            </a:lvl4pPr>
            <a:lvl5pPr algn="l" rtl="0" indent="-152400" marL="2057400">
              <a:spcBef>
                <a:spcPts val="400"/>
              </a:spcBef>
              <a:buClr>
                <a:schemeClr val="dk1"/>
              </a:buClr>
              <a:buFont typeface="Arial"/>
              <a:buChar char="•"/>
              <a:defRPr sz="2000">
                <a:solidFill>
                  <a:schemeClr val="dk1"/>
                </a:solidFill>
                <a:latin typeface="Calibri"/>
                <a:ea typeface="Calibri"/>
                <a:cs typeface="Calibri"/>
                <a:sym typeface="Calibri"/>
              </a:defRPr>
            </a:lvl5pPr>
            <a:lvl6pPr algn="l" rtl="0" indent="-152400" marL="2514600">
              <a:spcBef>
                <a:spcPts val="400"/>
              </a:spcBef>
              <a:buClr>
                <a:schemeClr val="dk1"/>
              </a:buClr>
              <a:buFont typeface="Arial"/>
              <a:buChar char="•"/>
              <a:defRPr sz="2000">
                <a:solidFill>
                  <a:schemeClr val="dk1"/>
                </a:solidFill>
                <a:latin typeface="Calibri"/>
                <a:ea typeface="Calibri"/>
                <a:cs typeface="Calibri"/>
                <a:sym typeface="Calibri"/>
              </a:defRPr>
            </a:lvl6pPr>
            <a:lvl7pPr algn="l" rtl="0" indent="-152400" marL="2971800">
              <a:spcBef>
                <a:spcPts val="400"/>
              </a:spcBef>
              <a:buClr>
                <a:schemeClr val="dk1"/>
              </a:buClr>
              <a:buFont typeface="Arial"/>
              <a:buChar char="•"/>
              <a:defRPr sz="2000">
                <a:solidFill>
                  <a:schemeClr val="dk1"/>
                </a:solidFill>
                <a:latin typeface="Calibri"/>
                <a:ea typeface="Calibri"/>
                <a:cs typeface="Calibri"/>
                <a:sym typeface="Calibri"/>
              </a:defRPr>
            </a:lvl7pPr>
            <a:lvl8pPr algn="l" rtl="0" indent="-152400" marL="3429000">
              <a:spcBef>
                <a:spcPts val="400"/>
              </a:spcBef>
              <a:buClr>
                <a:schemeClr val="dk1"/>
              </a:buClr>
              <a:buFont typeface="Arial"/>
              <a:buChar char="•"/>
              <a:defRPr sz="2000">
                <a:solidFill>
                  <a:schemeClr val="dk1"/>
                </a:solidFill>
                <a:latin typeface="Calibri"/>
                <a:ea typeface="Calibri"/>
                <a:cs typeface="Calibri"/>
                <a:sym typeface="Calibri"/>
              </a:defRPr>
            </a:lvl8pPr>
            <a:lvl9pPr algn="l" rtl="0" indent="-152400" marL="3886200">
              <a:spcBef>
                <a:spcPts val="400"/>
              </a:spcBef>
              <a:buClr>
                <a:schemeClr val="dk1"/>
              </a:buClr>
              <a:buFont typeface="Arial"/>
              <a:buChar char="•"/>
              <a:defRPr sz="2000">
                <a:solidFill>
                  <a:schemeClr val="dk1"/>
                </a:solidFill>
                <a:latin typeface="Calibri"/>
                <a:ea typeface="Calibri"/>
                <a:cs typeface="Calibri"/>
                <a:sym typeface="Calibri"/>
              </a:defRPr>
            </a:lvl9pPr>
          </a:lstStyle>
          <a:p/>
        </p:txBody>
      </p:sp>
      <p:sp>
        <p:nvSpPr>
          <p:cNvPr id="82" name="Shape 82"/>
          <p:cNvSpPr txBox="1"/>
          <p:nvPr>
            <p:ph idx="2" type="body"/>
          </p:nvPr>
        </p:nvSpPr>
        <p:spPr>
          <a:xfrm>
            <a:off y="1905000" x="4648200"/>
            <a:ext cy="4114800" cx="4038599"/>
          </a:xfrm>
          <a:prstGeom prst="rect">
            <a:avLst/>
          </a:prstGeom>
          <a:noFill/>
          <a:ln>
            <a:noFill/>
          </a:ln>
        </p:spPr>
        <p:txBody>
          <a:bodyPr bIns="91425" rIns="91425" lIns="91425" tIns="91425" anchor="t" anchorCtr="0"/>
          <a:lstStyle>
            <a:lvl1pPr algn="l" rtl="0" indent="-222250" marL="342900">
              <a:spcBef>
                <a:spcPts val="640"/>
              </a:spcBef>
              <a:buClr>
                <a:schemeClr val="dk1"/>
              </a:buClr>
              <a:buFont typeface="Arial"/>
              <a:buChar char="•"/>
              <a:defRPr sz="3200">
                <a:solidFill>
                  <a:schemeClr val="dk1"/>
                </a:solidFill>
                <a:latin typeface="Calibri"/>
                <a:ea typeface="Calibri"/>
                <a:cs typeface="Calibri"/>
                <a:sym typeface="Calibri"/>
              </a:defRPr>
            </a:lvl1pPr>
            <a:lvl2pPr algn="l" rtl="0" indent="-177800" marL="742950">
              <a:spcBef>
                <a:spcPts val="560"/>
              </a:spcBef>
              <a:buClr>
                <a:schemeClr val="dk1"/>
              </a:buClr>
              <a:buFont typeface="Arial"/>
              <a:buChar char="•"/>
              <a:defRPr sz="2800">
                <a:solidFill>
                  <a:schemeClr val="dk1"/>
                </a:solidFill>
                <a:latin typeface="Calibri"/>
                <a:ea typeface="Calibri"/>
                <a:cs typeface="Calibri"/>
                <a:sym typeface="Calibri"/>
              </a:defRPr>
            </a:lvl2pPr>
            <a:lvl3pPr algn="l" rtl="0" indent="-136525" marL="1143000">
              <a:spcBef>
                <a:spcPts val="480"/>
              </a:spcBef>
              <a:buClr>
                <a:schemeClr val="dk1"/>
              </a:buClr>
              <a:buFont typeface="Arial"/>
              <a:buChar char="•"/>
              <a:defRPr sz="2400">
                <a:solidFill>
                  <a:schemeClr val="dk1"/>
                </a:solidFill>
                <a:latin typeface="Calibri"/>
                <a:ea typeface="Calibri"/>
                <a:cs typeface="Calibri"/>
                <a:sym typeface="Calibri"/>
              </a:defRPr>
            </a:lvl3pPr>
            <a:lvl4pPr algn="l" rtl="0" indent="-152400" marL="1600200">
              <a:spcBef>
                <a:spcPts val="400"/>
              </a:spcBef>
              <a:buClr>
                <a:schemeClr val="dk1"/>
              </a:buClr>
              <a:buFont typeface="Arial"/>
              <a:buChar char="•"/>
              <a:defRPr sz="2000">
                <a:solidFill>
                  <a:schemeClr val="dk1"/>
                </a:solidFill>
                <a:latin typeface="Calibri"/>
                <a:ea typeface="Calibri"/>
                <a:cs typeface="Calibri"/>
                <a:sym typeface="Calibri"/>
              </a:defRPr>
            </a:lvl4pPr>
            <a:lvl5pPr algn="l" rtl="0" indent="-152400" marL="2057400">
              <a:spcBef>
                <a:spcPts val="400"/>
              </a:spcBef>
              <a:buClr>
                <a:schemeClr val="dk1"/>
              </a:buClr>
              <a:buFont typeface="Arial"/>
              <a:buChar char="•"/>
              <a:defRPr sz="2000">
                <a:solidFill>
                  <a:schemeClr val="dk1"/>
                </a:solidFill>
                <a:latin typeface="Calibri"/>
                <a:ea typeface="Calibri"/>
                <a:cs typeface="Calibri"/>
                <a:sym typeface="Calibri"/>
              </a:defRPr>
            </a:lvl5pPr>
            <a:lvl6pPr algn="l" rtl="0" indent="-152400" marL="2514600">
              <a:spcBef>
                <a:spcPts val="400"/>
              </a:spcBef>
              <a:buClr>
                <a:schemeClr val="dk1"/>
              </a:buClr>
              <a:buFont typeface="Arial"/>
              <a:buChar char="•"/>
              <a:defRPr sz="2000">
                <a:solidFill>
                  <a:schemeClr val="dk1"/>
                </a:solidFill>
                <a:latin typeface="Calibri"/>
                <a:ea typeface="Calibri"/>
                <a:cs typeface="Calibri"/>
                <a:sym typeface="Calibri"/>
              </a:defRPr>
            </a:lvl6pPr>
            <a:lvl7pPr algn="l" rtl="0" indent="-152400" marL="2971800">
              <a:spcBef>
                <a:spcPts val="400"/>
              </a:spcBef>
              <a:buClr>
                <a:schemeClr val="dk1"/>
              </a:buClr>
              <a:buFont typeface="Arial"/>
              <a:buChar char="•"/>
              <a:defRPr sz="2000">
                <a:solidFill>
                  <a:schemeClr val="dk1"/>
                </a:solidFill>
                <a:latin typeface="Calibri"/>
                <a:ea typeface="Calibri"/>
                <a:cs typeface="Calibri"/>
                <a:sym typeface="Calibri"/>
              </a:defRPr>
            </a:lvl7pPr>
            <a:lvl8pPr algn="l" rtl="0" indent="-152400" marL="3429000">
              <a:spcBef>
                <a:spcPts val="400"/>
              </a:spcBef>
              <a:buClr>
                <a:schemeClr val="dk1"/>
              </a:buClr>
              <a:buFont typeface="Arial"/>
              <a:buChar char="•"/>
              <a:defRPr sz="2000">
                <a:solidFill>
                  <a:schemeClr val="dk1"/>
                </a:solidFill>
                <a:latin typeface="Calibri"/>
                <a:ea typeface="Calibri"/>
                <a:cs typeface="Calibri"/>
                <a:sym typeface="Calibri"/>
              </a:defRPr>
            </a:lvl8pPr>
            <a:lvl9pPr algn="l" rtl="0" indent="-152400" marL="3886200">
              <a:spcBef>
                <a:spcPts val="400"/>
              </a:spcBef>
              <a:buClr>
                <a:schemeClr val="dk1"/>
              </a:buClr>
              <a:buFont typeface="Arial"/>
              <a:buChar char="•"/>
              <a:defRPr sz="2000">
                <a:solidFill>
                  <a:schemeClr val="dk1"/>
                </a:solidFill>
                <a:latin typeface="Calibri"/>
                <a:ea typeface="Calibri"/>
                <a:cs typeface="Calibri"/>
                <a:sym typeface="Calibri"/>
              </a:defRPr>
            </a:lvl9pPr>
          </a:lstStyle>
          <a:p/>
        </p:txBody>
      </p:sp>
      <p:sp>
        <p:nvSpPr>
          <p:cNvPr id="83" name="Shape 83"/>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84" name="Shape 84"/>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85" name="Shape 85"/>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AndClipArt">
  <p:cSld name="TEXT_AND_CLIPART">
    <p:spTree>
      <p:nvGrpSpPr>
        <p:cNvPr id="86" name="Shape 86"/>
        <p:cNvGrpSpPr/>
        <p:nvPr/>
      </p:nvGrpSpPr>
      <p:grpSpPr>
        <a:xfrm>
          <a:off y="0" x="0"/>
          <a:ext cy="0" cx="0"/>
          <a:chOff y="0" x="0"/>
          <a:chExt cy="0" cx="0"/>
        </a:xfrm>
      </p:grpSpPr>
      <p:sp>
        <p:nvSpPr>
          <p:cNvPr id="87" name="Shape 87"/>
          <p:cNvSpPr txBox="1"/>
          <p:nvPr>
            <p:ph type="title"/>
          </p:nvPr>
        </p:nvSpPr>
        <p:spPr>
          <a:xfrm>
            <a:off y="292100" x="457200"/>
            <a:ext cy="1384299" cx="8229600"/>
          </a:xfrm>
          <a:prstGeom prst="rect">
            <a:avLst/>
          </a:prstGeom>
          <a:noFill/>
          <a:ln>
            <a:noFill/>
          </a:ln>
        </p:spPr>
        <p:txBody>
          <a:bodyPr bIns="91425" rIns="91425" lIns="91425" t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88" name="Shape 88"/>
          <p:cNvSpPr txBox="1"/>
          <p:nvPr>
            <p:ph idx="1" type="body"/>
          </p:nvPr>
        </p:nvSpPr>
        <p:spPr>
          <a:xfrm>
            <a:off y="1905000" x="457200"/>
            <a:ext cy="4114800" cx="4038599"/>
          </a:xfrm>
          <a:prstGeom prst="rect">
            <a:avLst/>
          </a:prstGeom>
          <a:noFill/>
          <a:ln>
            <a:noFill/>
          </a:ln>
        </p:spPr>
        <p:txBody>
          <a:bodyPr bIns="91425" rIns="91425" lIns="91425" tIns="91425" anchor="t" anchorCtr="0"/>
          <a:lstStyle>
            <a:lvl1pPr algn="l" rtl="0" indent="-222250" marL="342900">
              <a:spcBef>
                <a:spcPts val="640"/>
              </a:spcBef>
              <a:buClr>
                <a:schemeClr val="dk1"/>
              </a:buClr>
              <a:buFont typeface="Arial"/>
              <a:buChar char="•"/>
              <a:defRPr sz="3200">
                <a:solidFill>
                  <a:schemeClr val="dk1"/>
                </a:solidFill>
                <a:latin typeface="Calibri"/>
                <a:ea typeface="Calibri"/>
                <a:cs typeface="Calibri"/>
                <a:sym typeface="Calibri"/>
              </a:defRPr>
            </a:lvl1pPr>
            <a:lvl2pPr algn="l" rtl="0" indent="-177800" marL="742950">
              <a:spcBef>
                <a:spcPts val="560"/>
              </a:spcBef>
              <a:buClr>
                <a:schemeClr val="dk1"/>
              </a:buClr>
              <a:buFont typeface="Arial"/>
              <a:buChar char="•"/>
              <a:defRPr sz="2800">
                <a:solidFill>
                  <a:schemeClr val="dk1"/>
                </a:solidFill>
                <a:latin typeface="Calibri"/>
                <a:ea typeface="Calibri"/>
                <a:cs typeface="Calibri"/>
                <a:sym typeface="Calibri"/>
              </a:defRPr>
            </a:lvl2pPr>
            <a:lvl3pPr algn="l" rtl="0" indent="-136525" marL="1143000">
              <a:spcBef>
                <a:spcPts val="480"/>
              </a:spcBef>
              <a:buClr>
                <a:schemeClr val="dk1"/>
              </a:buClr>
              <a:buFont typeface="Arial"/>
              <a:buChar char="•"/>
              <a:defRPr sz="2400">
                <a:solidFill>
                  <a:schemeClr val="dk1"/>
                </a:solidFill>
                <a:latin typeface="Calibri"/>
                <a:ea typeface="Calibri"/>
                <a:cs typeface="Calibri"/>
                <a:sym typeface="Calibri"/>
              </a:defRPr>
            </a:lvl3pPr>
            <a:lvl4pPr algn="l" rtl="0" indent="-152400" marL="1600200">
              <a:spcBef>
                <a:spcPts val="400"/>
              </a:spcBef>
              <a:buClr>
                <a:schemeClr val="dk1"/>
              </a:buClr>
              <a:buFont typeface="Arial"/>
              <a:buChar char="•"/>
              <a:defRPr sz="2000">
                <a:solidFill>
                  <a:schemeClr val="dk1"/>
                </a:solidFill>
                <a:latin typeface="Calibri"/>
                <a:ea typeface="Calibri"/>
                <a:cs typeface="Calibri"/>
                <a:sym typeface="Calibri"/>
              </a:defRPr>
            </a:lvl4pPr>
            <a:lvl5pPr algn="l" rtl="0" indent="-152400" marL="2057400">
              <a:spcBef>
                <a:spcPts val="400"/>
              </a:spcBef>
              <a:buClr>
                <a:schemeClr val="dk1"/>
              </a:buClr>
              <a:buFont typeface="Arial"/>
              <a:buChar char="•"/>
              <a:defRPr sz="2000">
                <a:solidFill>
                  <a:schemeClr val="dk1"/>
                </a:solidFill>
                <a:latin typeface="Calibri"/>
                <a:ea typeface="Calibri"/>
                <a:cs typeface="Calibri"/>
                <a:sym typeface="Calibri"/>
              </a:defRPr>
            </a:lvl5pPr>
            <a:lvl6pPr algn="l" rtl="0" indent="-152400" marL="2514600">
              <a:spcBef>
                <a:spcPts val="400"/>
              </a:spcBef>
              <a:buClr>
                <a:schemeClr val="dk1"/>
              </a:buClr>
              <a:buFont typeface="Arial"/>
              <a:buChar char="•"/>
              <a:defRPr sz="2000">
                <a:solidFill>
                  <a:schemeClr val="dk1"/>
                </a:solidFill>
                <a:latin typeface="Calibri"/>
                <a:ea typeface="Calibri"/>
                <a:cs typeface="Calibri"/>
                <a:sym typeface="Calibri"/>
              </a:defRPr>
            </a:lvl6pPr>
            <a:lvl7pPr algn="l" rtl="0" indent="-152400" marL="2971800">
              <a:spcBef>
                <a:spcPts val="400"/>
              </a:spcBef>
              <a:buClr>
                <a:schemeClr val="dk1"/>
              </a:buClr>
              <a:buFont typeface="Arial"/>
              <a:buChar char="•"/>
              <a:defRPr sz="2000">
                <a:solidFill>
                  <a:schemeClr val="dk1"/>
                </a:solidFill>
                <a:latin typeface="Calibri"/>
                <a:ea typeface="Calibri"/>
                <a:cs typeface="Calibri"/>
                <a:sym typeface="Calibri"/>
              </a:defRPr>
            </a:lvl7pPr>
            <a:lvl8pPr algn="l" rtl="0" indent="-152400" marL="3429000">
              <a:spcBef>
                <a:spcPts val="400"/>
              </a:spcBef>
              <a:buClr>
                <a:schemeClr val="dk1"/>
              </a:buClr>
              <a:buFont typeface="Arial"/>
              <a:buChar char="•"/>
              <a:defRPr sz="2000">
                <a:solidFill>
                  <a:schemeClr val="dk1"/>
                </a:solidFill>
                <a:latin typeface="Calibri"/>
                <a:ea typeface="Calibri"/>
                <a:cs typeface="Calibri"/>
                <a:sym typeface="Calibri"/>
              </a:defRPr>
            </a:lvl8pPr>
            <a:lvl9pPr algn="l" rtl="0" indent="-152400" marL="3886200">
              <a:spcBef>
                <a:spcPts val="400"/>
              </a:spcBef>
              <a:buClr>
                <a:schemeClr val="dk1"/>
              </a:buClr>
              <a:buFont typeface="Arial"/>
              <a:buChar char="•"/>
              <a:defRPr sz="2000">
                <a:solidFill>
                  <a:schemeClr val="dk1"/>
                </a:solidFill>
                <a:latin typeface="Calibri"/>
                <a:ea typeface="Calibri"/>
                <a:cs typeface="Calibri"/>
                <a:sym typeface="Calibri"/>
              </a:defRPr>
            </a:lvl9pPr>
          </a:lstStyle>
          <a:p/>
        </p:txBody>
      </p:sp>
      <p:sp>
        <p:nvSpPr>
          <p:cNvPr id="89" name="Shape 89"/>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90" name="Shape 90"/>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91" name="Shape 91"/>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OBJECT">
    <p:spTree>
      <p:nvGrpSpPr>
        <p:cNvPr id="16" name="Shape 16"/>
        <p:cNvGrpSpPr/>
        <p:nvPr/>
      </p:nvGrpSpPr>
      <p:grpSpPr>
        <a:xfrm>
          <a:off y="0" x="0"/>
          <a:ext cy="0" cx="0"/>
          <a:chOff y="0" x="0"/>
          <a:chExt cy="0" cx="0"/>
        </a:xfrm>
      </p:grpSpPr>
      <p:sp>
        <p:nvSpPr>
          <p:cNvPr id="17" name="Shape 17"/>
          <p:cNvSpPr txBox="1"/>
          <p:nvPr>
            <p:ph type="title"/>
          </p:nvPr>
        </p:nvSpPr>
        <p:spPr>
          <a:xfrm>
            <a:off y="274637" x="457200"/>
            <a:ext cy="1143000" cx="8229600"/>
          </a:xfrm>
          <a:prstGeom prst="rect">
            <a:avLst/>
          </a:prstGeom>
          <a:noFill/>
          <a:ln>
            <a:noFill/>
          </a:ln>
        </p:spPr>
        <p:txBody>
          <a:bodyPr bIns="91425" rIns="91425" lIns="91425" t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18" name="Shape 18"/>
          <p:cNvSpPr txBox="1"/>
          <p:nvPr>
            <p:ph idx="1" type="body"/>
          </p:nvPr>
        </p:nvSpPr>
        <p:spPr>
          <a:xfrm>
            <a:off y="1600200" x="457200"/>
            <a:ext cy="4525963" cx="8229600"/>
          </a:xfrm>
          <a:prstGeom prst="rect">
            <a:avLst/>
          </a:prstGeom>
          <a:noFill/>
          <a:ln>
            <a:noFill/>
          </a:ln>
        </p:spPr>
        <p:txBody>
          <a:bodyPr bIns="91425" rIns="91425" lIns="91425" tIns="91425" anchor="t" anchorCtr="0"/>
          <a:lstStyle>
            <a:lvl1pPr algn="l" rtl="0" indent="-222250" marL="342900">
              <a:spcBef>
                <a:spcPts val="640"/>
              </a:spcBef>
              <a:buClr>
                <a:schemeClr val="dk1"/>
              </a:buClr>
              <a:buFont typeface="Arial"/>
              <a:buChar char="•"/>
              <a:defRPr sz="3200">
                <a:solidFill>
                  <a:schemeClr val="dk1"/>
                </a:solidFill>
                <a:latin typeface="Calibri"/>
                <a:ea typeface="Calibri"/>
                <a:cs typeface="Calibri"/>
                <a:sym typeface="Calibri"/>
              </a:defRPr>
            </a:lvl1pPr>
            <a:lvl2pPr algn="l" rtl="0" indent="-177800" marL="742950">
              <a:spcBef>
                <a:spcPts val="560"/>
              </a:spcBef>
              <a:buClr>
                <a:schemeClr val="dk1"/>
              </a:buClr>
              <a:buFont typeface="Arial"/>
              <a:buChar char="•"/>
              <a:defRPr sz="2800">
                <a:solidFill>
                  <a:schemeClr val="dk1"/>
                </a:solidFill>
                <a:latin typeface="Calibri"/>
                <a:ea typeface="Calibri"/>
                <a:cs typeface="Calibri"/>
                <a:sym typeface="Calibri"/>
              </a:defRPr>
            </a:lvl2pPr>
            <a:lvl3pPr algn="l" rtl="0" indent="-136525" marL="1143000">
              <a:spcBef>
                <a:spcPts val="480"/>
              </a:spcBef>
              <a:buClr>
                <a:schemeClr val="dk1"/>
              </a:buClr>
              <a:buFont typeface="Arial"/>
              <a:buChar char="•"/>
              <a:defRPr sz="2400">
                <a:solidFill>
                  <a:schemeClr val="dk1"/>
                </a:solidFill>
                <a:latin typeface="Calibri"/>
                <a:ea typeface="Calibri"/>
                <a:cs typeface="Calibri"/>
                <a:sym typeface="Calibri"/>
              </a:defRPr>
            </a:lvl3pPr>
            <a:lvl4pPr algn="l" rtl="0" indent="-152400" marL="1600200">
              <a:spcBef>
                <a:spcPts val="400"/>
              </a:spcBef>
              <a:buClr>
                <a:schemeClr val="dk1"/>
              </a:buClr>
              <a:buFont typeface="Arial"/>
              <a:buChar char="•"/>
              <a:defRPr sz="2000">
                <a:solidFill>
                  <a:schemeClr val="dk1"/>
                </a:solidFill>
                <a:latin typeface="Calibri"/>
                <a:ea typeface="Calibri"/>
                <a:cs typeface="Calibri"/>
                <a:sym typeface="Calibri"/>
              </a:defRPr>
            </a:lvl4pPr>
            <a:lvl5pPr algn="l" rtl="0" indent="-152400" marL="2057400">
              <a:spcBef>
                <a:spcPts val="400"/>
              </a:spcBef>
              <a:buClr>
                <a:schemeClr val="dk1"/>
              </a:buClr>
              <a:buFont typeface="Arial"/>
              <a:buChar char="•"/>
              <a:defRPr sz="2000">
                <a:solidFill>
                  <a:schemeClr val="dk1"/>
                </a:solidFill>
                <a:latin typeface="Calibri"/>
                <a:ea typeface="Calibri"/>
                <a:cs typeface="Calibri"/>
                <a:sym typeface="Calibri"/>
              </a:defRPr>
            </a:lvl5pPr>
            <a:lvl6pPr algn="l" rtl="0" indent="-152400" marL="2514600">
              <a:spcBef>
                <a:spcPts val="400"/>
              </a:spcBef>
              <a:buClr>
                <a:schemeClr val="dk1"/>
              </a:buClr>
              <a:buFont typeface="Arial"/>
              <a:buChar char="•"/>
              <a:defRPr sz="2000">
                <a:solidFill>
                  <a:schemeClr val="dk1"/>
                </a:solidFill>
                <a:latin typeface="Calibri"/>
                <a:ea typeface="Calibri"/>
                <a:cs typeface="Calibri"/>
                <a:sym typeface="Calibri"/>
              </a:defRPr>
            </a:lvl6pPr>
            <a:lvl7pPr algn="l" rtl="0" indent="-152400" marL="2971800">
              <a:spcBef>
                <a:spcPts val="400"/>
              </a:spcBef>
              <a:buClr>
                <a:schemeClr val="dk1"/>
              </a:buClr>
              <a:buFont typeface="Arial"/>
              <a:buChar char="•"/>
              <a:defRPr sz="2000">
                <a:solidFill>
                  <a:schemeClr val="dk1"/>
                </a:solidFill>
                <a:latin typeface="Calibri"/>
                <a:ea typeface="Calibri"/>
                <a:cs typeface="Calibri"/>
                <a:sym typeface="Calibri"/>
              </a:defRPr>
            </a:lvl7pPr>
            <a:lvl8pPr algn="l" rtl="0" indent="-152400" marL="3429000">
              <a:spcBef>
                <a:spcPts val="400"/>
              </a:spcBef>
              <a:buClr>
                <a:schemeClr val="dk1"/>
              </a:buClr>
              <a:buFont typeface="Arial"/>
              <a:buChar char="•"/>
              <a:defRPr sz="2000">
                <a:solidFill>
                  <a:schemeClr val="dk1"/>
                </a:solidFill>
                <a:latin typeface="Calibri"/>
                <a:ea typeface="Calibri"/>
                <a:cs typeface="Calibri"/>
                <a:sym typeface="Calibri"/>
              </a:defRPr>
            </a:lvl8pPr>
            <a:lvl9pPr algn="l" rtl="0" indent="-152400" marL="3886200">
              <a:spcBef>
                <a:spcPts val="400"/>
              </a:spcBef>
              <a:buClr>
                <a:schemeClr val="dk1"/>
              </a:buClr>
              <a:buFont typeface="Arial"/>
              <a:buChar char="•"/>
              <a:defRPr sz="2000">
                <a:solidFill>
                  <a:schemeClr val="dk1"/>
                </a:solidFill>
                <a:latin typeface="Calibri"/>
                <a:ea typeface="Calibri"/>
                <a:cs typeface="Calibri"/>
                <a:sym typeface="Calibri"/>
              </a:defRPr>
            </a:lvl9pPr>
          </a:lstStyle>
          <a:p/>
        </p:txBody>
      </p:sp>
      <p:sp>
        <p:nvSpPr>
          <p:cNvPr id="19" name="Shape 19"/>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20" name="Shape 20"/>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21" name="Shape 21"/>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_HEADER">
    <p:spTree>
      <p:nvGrpSpPr>
        <p:cNvPr id="22" name="Shape 22"/>
        <p:cNvGrpSpPr/>
        <p:nvPr/>
      </p:nvGrpSpPr>
      <p:grpSpPr>
        <a:xfrm>
          <a:off y="0" x="0"/>
          <a:ext cy="0" cx="0"/>
          <a:chOff y="0" x="0"/>
          <a:chExt cy="0" cx="0"/>
        </a:xfrm>
      </p:grpSpPr>
      <p:sp>
        <p:nvSpPr>
          <p:cNvPr id="23" name="Shape 23"/>
          <p:cNvSpPr txBox="1"/>
          <p:nvPr>
            <p:ph type="title"/>
          </p:nvPr>
        </p:nvSpPr>
        <p:spPr>
          <a:xfrm>
            <a:off y="4406900" x="722312"/>
            <a:ext cy="1362075" cx="7772400"/>
          </a:xfrm>
          <a:prstGeom prst="rect">
            <a:avLst/>
          </a:prstGeom>
          <a:noFill/>
          <a:ln>
            <a:noFill/>
          </a:ln>
        </p:spPr>
        <p:txBody>
          <a:bodyPr bIns="91425" rIns="91425" lIns="91425" tIns="91425" anchor="t" anchorCtr="0"/>
          <a:lstStyle>
            <a:lvl1pPr algn="l" rtl="0">
              <a:defRPr b="1" cap="small" sz="4000"/>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24" name="Shape 24"/>
          <p:cNvSpPr txBox="1"/>
          <p:nvPr>
            <p:ph idx="1" type="body"/>
          </p:nvPr>
        </p:nvSpPr>
        <p:spPr>
          <a:xfrm>
            <a:off y="2906713" x="722312"/>
            <a:ext cy="1500187" cx="7772400"/>
          </a:xfrm>
          <a:prstGeom prst="rect">
            <a:avLst/>
          </a:prstGeom>
          <a:noFill/>
          <a:ln>
            <a:noFill/>
          </a:ln>
        </p:spPr>
        <p:txBody>
          <a:bodyPr bIns="91425" rIns="91425" lIns="91425" tIns="91425" anchor="b" anchorCtr="0"/>
          <a:lstStyle>
            <a:lvl1pPr rtl="0" indent="0" marL="0">
              <a:buClr>
                <a:srgbClr val="888888"/>
              </a:buClr>
              <a:buFont typeface="Calibri"/>
              <a:buNone/>
              <a:defRPr sz="2000">
                <a:solidFill>
                  <a:srgbClr val="888888"/>
                </a:solidFill>
              </a:defRPr>
            </a:lvl1pPr>
            <a:lvl2pPr rtl="0" indent="0" marL="457200">
              <a:buClr>
                <a:srgbClr val="888888"/>
              </a:buClr>
              <a:buFont typeface="Calibri"/>
              <a:buNone/>
              <a:defRPr sz="1800">
                <a:solidFill>
                  <a:srgbClr val="888888"/>
                </a:solidFill>
              </a:defRPr>
            </a:lvl2pPr>
            <a:lvl3pPr rtl="0" indent="0" marL="914400">
              <a:buClr>
                <a:srgbClr val="888888"/>
              </a:buClr>
              <a:buFont typeface="Calibri"/>
              <a:buNone/>
              <a:defRPr sz="1600">
                <a:solidFill>
                  <a:srgbClr val="888888"/>
                </a:solidFill>
              </a:defRPr>
            </a:lvl3pPr>
            <a:lvl4pPr rtl="0" indent="0" marL="1371600">
              <a:buClr>
                <a:srgbClr val="888888"/>
              </a:buClr>
              <a:buFont typeface="Calibri"/>
              <a:buNone/>
              <a:defRPr sz="1400">
                <a:solidFill>
                  <a:srgbClr val="888888"/>
                </a:solidFill>
              </a:defRPr>
            </a:lvl4pPr>
            <a:lvl5pPr rtl="0" indent="0" marL="1828800">
              <a:buClr>
                <a:srgbClr val="888888"/>
              </a:buClr>
              <a:buFont typeface="Calibri"/>
              <a:buNone/>
              <a:defRPr sz="1400">
                <a:solidFill>
                  <a:srgbClr val="888888"/>
                </a:solidFill>
              </a:defRPr>
            </a:lvl5pPr>
            <a:lvl6pPr rtl="0" indent="0" marL="2286000">
              <a:buClr>
                <a:srgbClr val="888888"/>
              </a:buClr>
              <a:buFont typeface="Calibri"/>
              <a:buNone/>
              <a:defRPr sz="1400">
                <a:solidFill>
                  <a:srgbClr val="888888"/>
                </a:solidFill>
              </a:defRPr>
            </a:lvl6pPr>
            <a:lvl7pPr rtl="0" indent="0" marL="2743200">
              <a:buClr>
                <a:srgbClr val="888888"/>
              </a:buClr>
              <a:buFont typeface="Calibri"/>
              <a:buNone/>
              <a:defRPr sz="1400">
                <a:solidFill>
                  <a:srgbClr val="888888"/>
                </a:solidFill>
              </a:defRPr>
            </a:lvl7pPr>
            <a:lvl8pPr rtl="0" indent="0" marL="3200400">
              <a:buClr>
                <a:srgbClr val="888888"/>
              </a:buClr>
              <a:buFont typeface="Calibri"/>
              <a:buNone/>
              <a:defRPr sz="1400">
                <a:solidFill>
                  <a:srgbClr val="888888"/>
                </a:solidFill>
              </a:defRPr>
            </a:lvl8pPr>
            <a:lvl9pPr rtl="0" indent="0" marL="3657600">
              <a:buClr>
                <a:srgbClr val="888888"/>
              </a:buClr>
              <a:buFont typeface="Calibri"/>
              <a:buNone/>
              <a:defRPr sz="1400">
                <a:solidFill>
                  <a:srgbClr val="888888"/>
                </a:solidFill>
              </a:defRPr>
            </a:lvl9pPr>
          </a:lstStyle>
          <a:p/>
        </p:txBody>
      </p:sp>
      <p:sp>
        <p:nvSpPr>
          <p:cNvPr id="25" name="Shape 25"/>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26" name="Shape 26"/>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27" name="Shape 27"/>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_OBJECTS">
    <p:spTree>
      <p:nvGrpSpPr>
        <p:cNvPr id="28" name="Shape 28"/>
        <p:cNvGrpSpPr/>
        <p:nvPr/>
      </p:nvGrpSpPr>
      <p:grpSpPr>
        <a:xfrm>
          <a:off y="0" x="0"/>
          <a:ext cy="0" cx="0"/>
          <a:chOff y="0" x="0"/>
          <a:chExt cy="0" cx="0"/>
        </a:xfrm>
      </p:grpSpPr>
      <p:sp>
        <p:nvSpPr>
          <p:cNvPr id="29" name="Shape 29"/>
          <p:cNvSpPr txBox="1"/>
          <p:nvPr>
            <p:ph type="title"/>
          </p:nvPr>
        </p:nvSpPr>
        <p:spPr>
          <a:xfrm>
            <a:off y="274637" x="457200"/>
            <a:ext cy="1143000" cx="8229600"/>
          </a:xfrm>
          <a:prstGeom prst="rect">
            <a:avLst/>
          </a:prstGeom>
          <a:noFill/>
          <a:ln>
            <a:noFill/>
          </a:ln>
        </p:spPr>
        <p:txBody>
          <a:bodyPr bIns="91425" rIns="91425" lIns="91425" t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30" name="Shape 30"/>
          <p:cNvSpPr txBox="1"/>
          <p:nvPr>
            <p:ph idx="1" type="body"/>
          </p:nvPr>
        </p:nvSpPr>
        <p:spPr>
          <a:xfrm>
            <a:off y="1600200" x="457200"/>
            <a:ext cy="4525963" cx="4038599"/>
          </a:xfrm>
          <a:prstGeom prst="rect">
            <a:avLst/>
          </a:prstGeom>
          <a:noFill/>
          <a:ln>
            <a:noFill/>
          </a:ln>
        </p:spPr>
        <p:txBody>
          <a:bodyPr bIns="91425" rIns="91425" lIns="91425" tIns="91425" anchor="t" anchorCtr="0"/>
          <a:lstStyle>
            <a:lvl1pPr rtl="0">
              <a:defRPr sz="2800"/>
            </a:lvl1pPr>
            <a:lvl2pPr rtl="0">
              <a:defRPr sz="2400"/>
            </a:lvl2pPr>
            <a:lvl3pPr rtl="0">
              <a:defRPr sz="2000"/>
            </a:lvl3pPr>
            <a:lvl4pPr rtl="0">
              <a:defRPr sz="1800"/>
            </a:lvl4pPr>
            <a:lvl5pPr rtl="0">
              <a:defRPr sz="1800"/>
            </a:lvl5pPr>
            <a:lvl6pPr rtl="0">
              <a:defRPr sz="1800"/>
            </a:lvl6pPr>
            <a:lvl7pPr rtl="0">
              <a:defRPr sz="1800"/>
            </a:lvl7pPr>
            <a:lvl8pPr rtl="0">
              <a:defRPr sz="1800"/>
            </a:lvl8pPr>
            <a:lvl9pPr rtl="0">
              <a:defRPr sz="1800"/>
            </a:lvl9pPr>
          </a:lstStyle>
          <a:p/>
        </p:txBody>
      </p:sp>
      <p:sp>
        <p:nvSpPr>
          <p:cNvPr id="31" name="Shape 31"/>
          <p:cNvSpPr txBox="1"/>
          <p:nvPr>
            <p:ph idx="2" type="body"/>
          </p:nvPr>
        </p:nvSpPr>
        <p:spPr>
          <a:xfrm>
            <a:off y="1600200" x="4648200"/>
            <a:ext cy="4525963" cx="4038599"/>
          </a:xfrm>
          <a:prstGeom prst="rect">
            <a:avLst/>
          </a:prstGeom>
          <a:noFill/>
          <a:ln>
            <a:noFill/>
          </a:ln>
        </p:spPr>
        <p:txBody>
          <a:bodyPr bIns="91425" rIns="91425" lIns="91425" tIns="91425" anchor="t" anchorCtr="0"/>
          <a:lstStyle>
            <a:lvl1pPr rtl="0">
              <a:defRPr sz="2800"/>
            </a:lvl1pPr>
            <a:lvl2pPr rtl="0">
              <a:defRPr sz="2400"/>
            </a:lvl2pPr>
            <a:lvl3pPr rtl="0">
              <a:defRPr sz="2000"/>
            </a:lvl3pPr>
            <a:lvl4pPr rtl="0">
              <a:defRPr sz="1800"/>
            </a:lvl4pPr>
            <a:lvl5pPr rtl="0">
              <a:defRPr sz="1800"/>
            </a:lvl5pPr>
            <a:lvl6pPr rtl="0">
              <a:defRPr sz="1800"/>
            </a:lvl6pPr>
            <a:lvl7pPr rtl="0">
              <a:defRPr sz="1800"/>
            </a:lvl7pPr>
            <a:lvl8pPr rtl="0">
              <a:defRPr sz="1800"/>
            </a:lvl8pPr>
            <a:lvl9pPr rtl="0">
              <a:defRPr sz="1800"/>
            </a:lvl9pPr>
          </a:lstStyle>
          <a:p/>
        </p:txBody>
      </p:sp>
      <p:sp>
        <p:nvSpPr>
          <p:cNvPr id="32" name="Shape 32"/>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33" name="Shape 33"/>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34" name="Shape 34"/>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TWO_OBJECTS_WITH_TEXT">
    <p:spTree>
      <p:nvGrpSpPr>
        <p:cNvPr id="35" name="Shape 35"/>
        <p:cNvGrpSpPr/>
        <p:nvPr/>
      </p:nvGrpSpPr>
      <p:grpSpPr>
        <a:xfrm>
          <a:off y="0" x="0"/>
          <a:ext cy="0" cx="0"/>
          <a:chOff y="0" x="0"/>
          <a:chExt cy="0" cx="0"/>
        </a:xfrm>
      </p:grpSpPr>
      <p:sp>
        <p:nvSpPr>
          <p:cNvPr id="36" name="Shape 36"/>
          <p:cNvSpPr txBox="1"/>
          <p:nvPr>
            <p:ph type="title"/>
          </p:nvPr>
        </p:nvSpPr>
        <p:spPr>
          <a:xfrm>
            <a:off y="274637" x="457200"/>
            <a:ext cy="1143000" cx="8229600"/>
          </a:xfrm>
          <a:prstGeom prst="rect">
            <a:avLst/>
          </a:prstGeom>
          <a:noFill/>
          <a:ln>
            <a:noFill/>
          </a:ln>
        </p:spPr>
        <p:txBody>
          <a:bodyPr bIns="91425" rIns="91425" lIns="91425" tIns="91425" anchor="ctr"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37" name="Shape 37"/>
          <p:cNvSpPr txBox="1"/>
          <p:nvPr>
            <p:ph idx="1" type="body"/>
          </p:nvPr>
        </p:nvSpPr>
        <p:spPr>
          <a:xfrm>
            <a:off y="1535112" x="457200"/>
            <a:ext cy="639762" cx="4040187"/>
          </a:xfrm>
          <a:prstGeom prst="rect">
            <a:avLst/>
          </a:prstGeom>
          <a:noFill/>
          <a:ln>
            <a:noFill/>
          </a:ln>
        </p:spPr>
        <p:txBody>
          <a:bodyPr bIns="91425" rIns="91425" lIns="91425" tIns="91425" anchor="b" anchorCtr="0"/>
          <a:lstStyle>
            <a:lvl1pPr rtl="0" indent="0" marL="0">
              <a:buFont typeface="Calibri"/>
              <a:buNone/>
              <a:defRPr b="1" sz="2400"/>
            </a:lvl1pPr>
            <a:lvl2pPr rtl="0" indent="0" marL="457200">
              <a:buFont typeface="Calibri"/>
              <a:buNone/>
              <a:defRPr b="1" sz="2000"/>
            </a:lvl2pPr>
            <a:lvl3pPr rtl="0" indent="0" marL="914400">
              <a:buFont typeface="Calibri"/>
              <a:buNone/>
              <a:defRPr b="1" sz="1800"/>
            </a:lvl3pPr>
            <a:lvl4pPr rtl="0" indent="0" marL="1371600">
              <a:buFont typeface="Calibri"/>
              <a:buNone/>
              <a:defRPr b="1" sz="1600"/>
            </a:lvl4pPr>
            <a:lvl5pPr rtl="0" indent="0" marL="1828800">
              <a:buFont typeface="Calibri"/>
              <a:buNone/>
              <a:defRPr b="1" sz="1600"/>
            </a:lvl5pPr>
            <a:lvl6pPr rtl="0" indent="0" marL="2286000">
              <a:buFont typeface="Calibri"/>
              <a:buNone/>
              <a:defRPr b="1" sz="1600"/>
            </a:lvl6pPr>
            <a:lvl7pPr rtl="0" indent="0" marL="2743200">
              <a:buFont typeface="Calibri"/>
              <a:buNone/>
              <a:defRPr b="1" sz="1600"/>
            </a:lvl7pPr>
            <a:lvl8pPr rtl="0" indent="0" marL="3200400">
              <a:buFont typeface="Calibri"/>
              <a:buNone/>
              <a:defRPr b="1" sz="1600"/>
            </a:lvl8pPr>
            <a:lvl9pPr rtl="0" indent="0" marL="3657600">
              <a:buFont typeface="Calibri"/>
              <a:buNone/>
              <a:defRPr b="1" sz="1600"/>
            </a:lvl9pPr>
          </a:lstStyle>
          <a:p/>
        </p:txBody>
      </p:sp>
      <p:sp>
        <p:nvSpPr>
          <p:cNvPr id="38" name="Shape 38"/>
          <p:cNvSpPr txBox="1"/>
          <p:nvPr>
            <p:ph idx="2" type="body"/>
          </p:nvPr>
        </p:nvSpPr>
        <p:spPr>
          <a:xfrm>
            <a:off y="2174875" x="457200"/>
            <a:ext cy="3951287" cx="4040187"/>
          </a:xfrm>
          <a:prstGeom prst="rect">
            <a:avLst/>
          </a:prstGeom>
          <a:noFill/>
          <a:ln>
            <a:noFill/>
          </a:ln>
        </p:spPr>
        <p:txBody>
          <a:bodyPr bIns="91425" rIns="91425" lIns="91425" tIns="91425" anchor="t" anchorCtr="0"/>
          <a:lstStyle>
            <a:lvl1pPr rtl="0">
              <a:defRPr sz="2400"/>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p:txBody>
      </p:sp>
      <p:sp>
        <p:nvSpPr>
          <p:cNvPr id="39" name="Shape 39"/>
          <p:cNvSpPr txBox="1"/>
          <p:nvPr>
            <p:ph idx="3" type="body"/>
          </p:nvPr>
        </p:nvSpPr>
        <p:spPr>
          <a:xfrm>
            <a:off y="1535112" x="4645025"/>
            <a:ext cy="639762" cx="4041774"/>
          </a:xfrm>
          <a:prstGeom prst="rect">
            <a:avLst/>
          </a:prstGeom>
          <a:noFill/>
          <a:ln>
            <a:noFill/>
          </a:ln>
        </p:spPr>
        <p:txBody>
          <a:bodyPr bIns="91425" rIns="91425" lIns="91425" tIns="91425" anchor="b" anchorCtr="0"/>
          <a:lstStyle>
            <a:lvl1pPr rtl="0" indent="0" marL="0">
              <a:buFont typeface="Calibri"/>
              <a:buNone/>
              <a:defRPr b="1" sz="2400"/>
            </a:lvl1pPr>
            <a:lvl2pPr rtl="0" indent="0" marL="457200">
              <a:buFont typeface="Calibri"/>
              <a:buNone/>
              <a:defRPr b="1" sz="2000"/>
            </a:lvl2pPr>
            <a:lvl3pPr rtl="0" indent="0" marL="914400">
              <a:buFont typeface="Calibri"/>
              <a:buNone/>
              <a:defRPr b="1" sz="1800"/>
            </a:lvl3pPr>
            <a:lvl4pPr rtl="0" indent="0" marL="1371600">
              <a:buFont typeface="Calibri"/>
              <a:buNone/>
              <a:defRPr b="1" sz="1600"/>
            </a:lvl4pPr>
            <a:lvl5pPr rtl="0" indent="0" marL="1828800">
              <a:buFont typeface="Calibri"/>
              <a:buNone/>
              <a:defRPr b="1" sz="1600"/>
            </a:lvl5pPr>
            <a:lvl6pPr rtl="0" indent="0" marL="2286000">
              <a:buFont typeface="Calibri"/>
              <a:buNone/>
              <a:defRPr b="1" sz="1600"/>
            </a:lvl6pPr>
            <a:lvl7pPr rtl="0" indent="0" marL="2743200">
              <a:buFont typeface="Calibri"/>
              <a:buNone/>
              <a:defRPr b="1" sz="1600"/>
            </a:lvl7pPr>
            <a:lvl8pPr rtl="0" indent="0" marL="3200400">
              <a:buFont typeface="Calibri"/>
              <a:buNone/>
              <a:defRPr b="1" sz="1600"/>
            </a:lvl8pPr>
            <a:lvl9pPr rtl="0" indent="0" marL="3657600">
              <a:buFont typeface="Calibri"/>
              <a:buNone/>
              <a:defRPr b="1" sz="1600"/>
            </a:lvl9pPr>
          </a:lstStyle>
          <a:p/>
        </p:txBody>
      </p:sp>
      <p:sp>
        <p:nvSpPr>
          <p:cNvPr id="40" name="Shape 40"/>
          <p:cNvSpPr txBox="1"/>
          <p:nvPr>
            <p:ph idx="4" type="body"/>
          </p:nvPr>
        </p:nvSpPr>
        <p:spPr>
          <a:xfrm>
            <a:off y="2174875" x="4645025"/>
            <a:ext cy="3951287" cx="4041774"/>
          </a:xfrm>
          <a:prstGeom prst="rect">
            <a:avLst/>
          </a:prstGeom>
          <a:noFill/>
          <a:ln>
            <a:noFill/>
          </a:ln>
        </p:spPr>
        <p:txBody>
          <a:bodyPr bIns="91425" rIns="91425" lIns="91425" tIns="91425" anchor="t" anchorCtr="0"/>
          <a:lstStyle>
            <a:lvl1pPr rtl="0">
              <a:defRPr sz="2400"/>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p:txBody>
      </p:sp>
      <p:sp>
        <p:nvSpPr>
          <p:cNvPr id="41" name="Shape 41"/>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42" name="Shape 42"/>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43" name="Shape 43"/>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4" name="Shape 44"/>
        <p:cNvGrpSpPr/>
        <p:nvPr/>
      </p:nvGrpSpPr>
      <p:grpSpPr>
        <a:xfrm>
          <a:off y="0" x="0"/>
          <a:ext cy="0" cx="0"/>
          <a:chOff y="0" x="0"/>
          <a:chExt cy="0" cx="0"/>
        </a:xfrm>
      </p:grpSpPr>
      <p:sp>
        <p:nvSpPr>
          <p:cNvPr id="45" name="Shape 45"/>
          <p:cNvSpPr txBox="1"/>
          <p:nvPr>
            <p:ph type="title"/>
          </p:nvPr>
        </p:nvSpPr>
        <p:spPr>
          <a:xfrm>
            <a:off y="274637" x="457200"/>
            <a:ext cy="1143000" cx="8229600"/>
          </a:xfrm>
          <a:prstGeom prst="rect">
            <a:avLst/>
          </a:prstGeom>
          <a:noFill/>
          <a:ln>
            <a:noFill/>
          </a:ln>
        </p:spPr>
        <p:txBody>
          <a:bodyPr bIns="91425" rIns="91425" lIns="91425" t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46" name="Shape 46"/>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47" name="Shape 47"/>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48" name="Shape 48"/>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49" name="Shape 49"/>
        <p:cNvGrpSpPr/>
        <p:nvPr/>
      </p:nvGrpSpPr>
      <p:grpSpPr>
        <a:xfrm>
          <a:off y="0" x="0"/>
          <a:ext cy="0" cx="0"/>
          <a:chOff y="0" x="0"/>
          <a:chExt cy="0" cx="0"/>
        </a:xfrm>
      </p:grpSpPr>
      <p:sp>
        <p:nvSpPr>
          <p:cNvPr id="50" name="Shape 50"/>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51" name="Shape 51"/>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52" name="Shape 52"/>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OBJECT_WITH_CAPTION_TEXT">
    <p:spTree>
      <p:nvGrpSpPr>
        <p:cNvPr id="53" name="Shape 53"/>
        <p:cNvGrpSpPr/>
        <p:nvPr/>
      </p:nvGrpSpPr>
      <p:grpSpPr>
        <a:xfrm>
          <a:off y="0" x="0"/>
          <a:ext cy="0" cx="0"/>
          <a:chOff y="0" x="0"/>
          <a:chExt cy="0" cx="0"/>
        </a:xfrm>
      </p:grpSpPr>
      <p:sp>
        <p:nvSpPr>
          <p:cNvPr id="54" name="Shape 54"/>
          <p:cNvSpPr txBox="1"/>
          <p:nvPr>
            <p:ph type="title"/>
          </p:nvPr>
        </p:nvSpPr>
        <p:spPr>
          <a:xfrm>
            <a:off y="273050" x="457200"/>
            <a:ext cy="1162049" cx="3008313"/>
          </a:xfrm>
          <a:prstGeom prst="rect">
            <a:avLst/>
          </a:prstGeom>
          <a:noFill/>
          <a:ln>
            <a:noFill/>
          </a:ln>
        </p:spPr>
        <p:txBody>
          <a:bodyPr bIns="91425" rIns="91425" lIns="91425" tIns="91425" anchor="b" anchorCtr="0"/>
          <a:lstStyle>
            <a:lvl1pPr algn="l" rtl="0">
              <a:defRPr b="1" sz="2000"/>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55" name="Shape 55"/>
          <p:cNvSpPr txBox="1"/>
          <p:nvPr>
            <p:ph idx="1" type="body"/>
          </p:nvPr>
        </p:nvSpPr>
        <p:spPr>
          <a:xfrm>
            <a:off y="273050" x="3575050"/>
            <a:ext cy="5853112" cx="5111750"/>
          </a:xfrm>
          <a:prstGeom prst="rect">
            <a:avLst/>
          </a:prstGeom>
          <a:noFill/>
          <a:ln>
            <a:noFill/>
          </a:ln>
        </p:spPr>
        <p:txBody>
          <a:bodyPr bIns="91425" rIns="91425" lIns="91425" tIns="91425" anchor="t" anchorCtr="0"/>
          <a:lstStyle>
            <a:lvl1pPr rtl="0">
              <a:defRPr sz="3200"/>
            </a:lvl1pPr>
            <a:lvl2pPr rtl="0">
              <a:defRPr sz="2800"/>
            </a:lvl2pPr>
            <a:lvl3pPr rtl="0">
              <a:defRPr sz="2400"/>
            </a:lvl3pPr>
            <a:lvl4pPr rtl="0">
              <a:defRPr sz="2000"/>
            </a:lvl4pPr>
            <a:lvl5pPr rtl="0">
              <a:defRPr sz="2000"/>
            </a:lvl5pPr>
            <a:lvl6pPr rtl="0">
              <a:defRPr sz="2000"/>
            </a:lvl6pPr>
            <a:lvl7pPr rtl="0">
              <a:defRPr sz="2000"/>
            </a:lvl7pPr>
            <a:lvl8pPr rtl="0">
              <a:defRPr sz="2000"/>
            </a:lvl8pPr>
            <a:lvl9pPr rtl="0">
              <a:defRPr sz="2000"/>
            </a:lvl9pPr>
          </a:lstStyle>
          <a:p/>
        </p:txBody>
      </p:sp>
      <p:sp>
        <p:nvSpPr>
          <p:cNvPr id="56" name="Shape 56"/>
          <p:cNvSpPr txBox="1"/>
          <p:nvPr>
            <p:ph idx="2" type="body"/>
          </p:nvPr>
        </p:nvSpPr>
        <p:spPr>
          <a:xfrm>
            <a:off y="1435100" x="457200"/>
            <a:ext cy="4691063" cx="3008313"/>
          </a:xfrm>
          <a:prstGeom prst="rect">
            <a:avLst/>
          </a:prstGeom>
          <a:noFill/>
          <a:ln>
            <a:noFill/>
          </a:ln>
        </p:spPr>
        <p:txBody>
          <a:bodyPr bIns="91425" rIns="91425" lIns="91425" tIns="91425" anchor="t" anchorCtr="0"/>
          <a:lstStyle>
            <a:lvl1pPr rtl="0" indent="0" marL="0">
              <a:buFont typeface="Calibri"/>
              <a:buNone/>
              <a:defRPr sz="1400"/>
            </a:lvl1pPr>
            <a:lvl2pPr rtl="0" indent="0" marL="457200">
              <a:buFont typeface="Calibri"/>
              <a:buNone/>
              <a:defRPr sz="1200"/>
            </a:lvl2pPr>
            <a:lvl3pPr rtl="0" indent="0" marL="914400">
              <a:buFont typeface="Calibri"/>
              <a:buNone/>
              <a:defRPr sz="1000"/>
            </a:lvl3pPr>
            <a:lvl4pPr rtl="0" indent="0" marL="1371600">
              <a:buFont typeface="Calibri"/>
              <a:buNone/>
              <a:defRPr sz="900"/>
            </a:lvl4pPr>
            <a:lvl5pPr rtl="0" indent="0" marL="1828800">
              <a:buFont typeface="Calibri"/>
              <a:buNone/>
              <a:defRPr sz="900"/>
            </a:lvl5pPr>
            <a:lvl6pPr rtl="0" indent="0" marL="2286000">
              <a:buFont typeface="Calibri"/>
              <a:buNone/>
              <a:defRPr sz="900"/>
            </a:lvl6pPr>
            <a:lvl7pPr rtl="0" indent="0" marL="2743200">
              <a:buFont typeface="Calibri"/>
              <a:buNone/>
              <a:defRPr sz="900"/>
            </a:lvl7pPr>
            <a:lvl8pPr rtl="0" indent="0" marL="3200400">
              <a:buFont typeface="Calibri"/>
              <a:buNone/>
              <a:defRPr sz="900"/>
            </a:lvl8pPr>
            <a:lvl9pPr rtl="0" indent="0" marL="3657600">
              <a:buFont typeface="Calibri"/>
              <a:buNone/>
              <a:defRPr sz="900"/>
            </a:lvl9pPr>
          </a:lstStyle>
          <a:p/>
        </p:txBody>
      </p:sp>
      <p:sp>
        <p:nvSpPr>
          <p:cNvPr id="57" name="Shape 57"/>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58" name="Shape 58"/>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59" name="Shape 59"/>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_WITH_CAPTION_TEXT">
    <p:spTree>
      <p:nvGrpSpPr>
        <p:cNvPr id="60" name="Shape 60"/>
        <p:cNvGrpSpPr/>
        <p:nvPr/>
      </p:nvGrpSpPr>
      <p:grpSpPr>
        <a:xfrm>
          <a:off y="0" x="0"/>
          <a:ext cy="0" cx="0"/>
          <a:chOff y="0" x="0"/>
          <a:chExt cy="0" cx="0"/>
        </a:xfrm>
      </p:grpSpPr>
      <p:sp>
        <p:nvSpPr>
          <p:cNvPr id="61" name="Shape 61"/>
          <p:cNvSpPr txBox="1"/>
          <p:nvPr>
            <p:ph type="title"/>
          </p:nvPr>
        </p:nvSpPr>
        <p:spPr>
          <a:xfrm>
            <a:off y="4800600" x="1792288"/>
            <a:ext cy="566737" cx="5486399"/>
          </a:xfrm>
          <a:prstGeom prst="rect">
            <a:avLst/>
          </a:prstGeom>
          <a:noFill/>
          <a:ln>
            <a:noFill/>
          </a:ln>
        </p:spPr>
        <p:txBody>
          <a:bodyPr bIns="91425" rIns="91425" lIns="91425" tIns="91425" anchor="b" anchorCtr="0"/>
          <a:lstStyle>
            <a:lvl1pPr algn="l" rtl="0">
              <a:defRPr b="1" sz="2000"/>
            </a:lvl1pPr>
            <a:lvl2pPr rtl="0">
              <a:defRPr/>
            </a:lvl2pPr>
            <a:lvl3pPr rtl="0">
              <a:defRPr/>
            </a:lvl3pPr>
            <a:lvl4pPr rtl="0">
              <a:defRPr/>
            </a:lvl4pPr>
            <a:lvl5pPr rtl="0">
              <a:defRPr/>
            </a:lvl5pPr>
            <a:lvl6pPr rtl="0">
              <a:defRPr/>
            </a:lvl6pPr>
            <a:lvl7pPr rtl="0">
              <a:defRPr/>
            </a:lvl7pPr>
            <a:lvl8pPr rtl="0">
              <a:defRPr/>
            </a:lvl8pPr>
            <a:lvl9pPr rtl="0">
              <a:defRPr/>
            </a:lvl9pPr>
          </a:lstStyle>
          <a:p/>
        </p:txBody>
      </p:sp>
      <p:sp>
        <p:nvSpPr>
          <p:cNvPr id="62" name="Shape 62"/>
          <p:cNvSpPr/>
          <p:nvPr>
            <p:ph idx="2" type="pic"/>
          </p:nvPr>
        </p:nvSpPr>
        <p:spPr>
          <a:xfrm>
            <a:off y="612775" x="1792288"/>
            <a:ext cy="4114800" cx="5486399"/>
          </a:xfrm>
          <a:prstGeom prst="rect">
            <a:avLst/>
          </a:prstGeom>
          <a:noFill/>
          <a:ln>
            <a:noFill/>
          </a:ln>
        </p:spPr>
        <p:txBody>
          <a:bodyPr bIns="91425" rIns="91425" lIns="91425" tIns="91425" anchor="ctr" anchorCtr="0"/>
          <a:lstStyle>
            <a:lvl1pPr algn="l" rtl="0" marR="0" indent="0" marL="0">
              <a:buClr>
                <a:srgbClr val="888888"/>
              </a:buClr>
              <a:buFont typeface="Calibri"/>
              <a:buNone/>
              <a:defRPr strike="noStrike" u="none" b="0" cap="none" baseline="0" sz="3200" i="0">
                <a:solidFill>
                  <a:srgbClr val="888888"/>
                </a:solidFill>
                <a:latin typeface="Calibri"/>
                <a:ea typeface="Calibri"/>
                <a:cs typeface="Calibri"/>
                <a:sym typeface="Calibri"/>
              </a:defRPr>
            </a:lvl1pPr>
            <a:lvl2pPr algn="l" rtl="0" marR="0" indent="0" marL="457200">
              <a:buClr>
                <a:schemeClr val="dk1"/>
              </a:buClr>
              <a:buFont typeface="Calibri"/>
              <a:buNone/>
              <a:defRPr strike="noStrike" u="none" b="0" cap="none" baseline="0" sz="2800" i="0">
                <a:solidFill>
                  <a:schemeClr val="dk1"/>
                </a:solidFill>
                <a:latin typeface="Calibri"/>
                <a:ea typeface="Calibri"/>
                <a:cs typeface="Calibri"/>
                <a:sym typeface="Calibri"/>
              </a:defRPr>
            </a:lvl2pPr>
            <a:lvl3pPr algn="l" rtl="0" marR="0" indent="0" marL="914400">
              <a:buClr>
                <a:schemeClr val="dk1"/>
              </a:buClr>
              <a:buFont typeface="Calibri"/>
              <a:buNone/>
              <a:defRPr strike="noStrike" u="none" b="0" cap="none" baseline="0" sz="2400" i="0">
                <a:solidFill>
                  <a:schemeClr val="dk1"/>
                </a:solidFill>
                <a:latin typeface="Calibri"/>
                <a:ea typeface="Calibri"/>
                <a:cs typeface="Calibri"/>
                <a:sym typeface="Calibri"/>
              </a:defRPr>
            </a:lvl3pPr>
            <a:lvl4pPr algn="l" rtl="0" marR="0" indent="0" marL="1371600">
              <a:buClr>
                <a:schemeClr val="dk1"/>
              </a:buClr>
              <a:buFont typeface="Calibri"/>
              <a:buNone/>
              <a:defRPr strike="noStrike" u="none" b="0" cap="none" baseline="0" sz="2000" i="0">
                <a:solidFill>
                  <a:schemeClr val="dk1"/>
                </a:solidFill>
                <a:latin typeface="Calibri"/>
                <a:ea typeface="Calibri"/>
                <a:cs typeface="Calibri"/>
                <a:sym typeface="Calibri"/>
              </a:defRPr>
            </a:lvl4pPr>
            <a:lvl5pPr algn="l" rtl="0" marR="0" indent="0" marL="1828800">
              <a:buClr>
                <a:schemeClr val="dk1"/>
              </a:buClr>
              <a:buFont typeface="Calibri"/>
              <a:buNone/>
              <a:defRPr strike="noStrike" u="none" b="0" cap="none" baseline="0" sz="2000" i="0">
                <a:solidFill>
                  <a:schemeClr val="dk1"/>
                </a:solidFill>
                <a:latin typeface="Calibri"/>
                <a:ea typeface="Calibri"/>
                <a:cs typeface="Calibri"/>
                <a:sym typeface="Calibri"/>
              </a:defRPr>
            </a:lvl5pPr>
            <a:lvl6pPr algn="l" rtl="0" marR="0" indent="0" marL="2286000">
              <a:buClr>
                <a:schemeClr val="dk1"/>
              </a:buClr>
              <a:buFont typeface="Calibri"/>
              <a:buNone/>
              <a:defRPr strike="noStrike" u="none" b="0" cap="none" baseline="0" sz="2000" i="0">
                <a:solidFill>
                  <a:schemeClr val="dk1"/>
                </a:solidFill>
                <a:latin typeface="Calibri"/>
                <a:ea typeface="Calibri"/>
                <a:cs typeface="Calibri"/>
                <a:sym typeface="Calibri"/>
              </a:defRPr>
            </a:lvl6pPr>
            <a:lvl7pPr algn="l" rtl="0" marR="0" indent="0" marL="2743200">
              <a:buClr>
                <a:schemeClr val="dk1"/>
              </a:buClr>
              <a:buFont typeface="Calibri"/>
              <a:buNone/>
              <a:defRPr strike="noStrike" u="none" b="0" cap="none" baseline="0" sz="2000" i="0">
                <a:solidFill>
                  <a:schemeClr val="dk1"/>
                </a:solidFill>
                <a:latin typeface="Calibri"/>
                <a:ea typeface="Calibri"/>
                <a:cs typeface="Calibri"/>
                <a:sym typeface="Calibri"/>
              </a:defRPr>
            </a:lvl7pPr>
            <a:lvl8pPr algn="l" rtl="0" marR="0" indent="0" marL="3200400">
              <a:buClr>
                <a:schemeClr val="dk1"/>
              </a:buClr>
              <a:buFont typeface="Calibri"/>
              <a:buNone/>
              <a:defRPr strike="noStrike" u="none" b="0" cap="none" baseline="0" sz="2000" i="0">
                <a:solidFill>
                  <a:schemeClr val="dk1"/>
                </a:solidFill>
                <a:latin typeface="Calibri"/>
                <a:ea typeface="Calibri"/>
                <a:cs typeface="Calibri"/>
                <a:sym typeface="Calibri"/>
              </a:defRPr>
            </a:lvl8pPr>
            <a:lvl9pPr algn="l" rtl="0" marR="0" indent="0" marL="3657600">
              <a:buClr>
                <a:schemeClr val="dk1"/>
              </a:buClr>
              <a:buFont typeface="Calibri"/>
              <a:buNone/>
              <a:defRPr strike="noStrike" u="none" b="0" cap="none" baseline="0" sz="2000" i="0">
                <a:solidFill>
                  <a:schemeClr val="dk1"/>
                </a:solidFill>
                <a:latin typeface="Calibri"/>
                <a:ea typeface="Calibri"/>
                <a:cs typeface="Calibri"/>
                <a:sym typeface="Calibri"/>
              </a:defRPr>
            </a:lvl9pPr>
          </a:lstStyle>
          <a:p/>
        </p:txBody>
      </p:sp>
      <p:sp>
        <p:nvSpPr>
          <p:cNvPr id="63" name="Shape 63"/>
          <p:cNvSpPr txBox="1"/>
          <p:nvPr>
            <p:ph idx="1" type="body"/>
          </p:nvPr>
        </p:nvSpPr>
        <p:spPr>
          <a:xfrm>
            <a:off y="5367337" x="1792288"/>
            <a:ext cy="804861" cx="5486399"/>
          </a:xfrm>
          <a:prstGeom prst="rect">
            <a:avLst/>
          </a:prstGeom>
          <a:noFill/>
          <a:ln>
            <a:noFill/>
          </a:ln>
        </p:spPr>
        <p:txBody>
          <a:bodyPr bIns="91425" rIns="91425" lIns="91425" tIns="91425" anchor="t" anchorCtr="0"/>
          <a:lstStyle>
            <a:lvl1pPr rtl="0" indent="0" marL="0">
              <a:buFont typeface="Calibri"/>
              <a:buNone/>
              <a:defRPr sz="1400"/>
            </a:lvl1pPr>
            <a:lvl2pPr rtl="0" indent="0" marL="457200">
              <a:buFont typeface="Calibri"/>
              <a:buNone/>
              <a:defRPr sz="1200"/>
            </a:lvl2pPr>
            <a:lvl3pPr rtl="0" indent="0" marL="914400">
              <a:buFont typeface="Calibri"/>
              <a:buNone/>
              <a:defRPr sz="1000"/>
            </a:lvl3pPr>
            <a:lvl4pPr rtl="0" indent="0" marL="1371600">
              <a:buFont typeface="Calibri"/>
              <a:buNone/>
              <a:defRPr sz="900"/>
            </a:lvl4pPr>
            <a:lvl5pPr rtl="0" indent="0" marL="1828800">
              <a:buFont typeface="Calibri"/>
              <a:buNone/>
              <a:defRPr sz="900"/>
            </a:lvl5pPr>
            <a:lvl6pPr rtl="0" indent="0" marL="2286000">
              <a:buFont typeface="Calibri"/>
              <a:buNone/>
              <a:defRPr sz="900"/>
            </a:lvl6pPr>
            <a:lvl7pPr rtl="0" indent="0" marL="2743200">
              <a:buFont typeface="Calibri"/>
              <a:buNone/>
              <a:defRPr sz="900"/>
            </a:lvl7pPr>
            <a:lvl8pPr rtl="0" indent="0" marL="3200400">
              <a:buFont typeface="Calibri"/>
              <a:buNone/>
              <a:defRPr sz="900"/>
            </a:lvl8pPr>
            <a:lvl9pPr rtl="0" indent="0" marL="3657600">
              <a:buFont typeface="Calibri"/>
              <a:buNone/>
              <a:defRPr sz="900"/>
            </a:lvl9pPr>
          </a:lstStyle>
          <a:p/>
        </p:txBody>
      </p:sp>
      <p:sp>
        <p:nvSpPr>
          <p:cNvPr id="64" name="Shape 64"/>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65" name="Shape 65"/>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66" name="Shape 66"/>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Target="../theme/theme3.xml" Type="http://schemas.openxmlformats.org/officeDocument/2006/relationships/theme" Id="rId14"/><Relationship Target="../slideLayouts/slideLayout2.xml" Type="http://schemas.openxmlformats.org/officeDocument/2006/relationships/slideLayout" Id="rId2"/><Relationship Target="../slideLayouts/slideLayout12.xml" Type="http://schemas.openxmlformats.org/officeDocument/2006/relationships/slideLayout" Id="rId12"/><Relationship Target="../slideLayouts/slideLayout1.xml" Type="http://schemas.openxmlformats.org/officeDocument/2006/relationships/slideLayout" Id="rId1"/><Relationship Target="../slideLayouts/slideLayout13.xml" Type="http://schemas.openxmlformats.org/officeDocument/2006/relationships/slideLayout" Id="rId13"/><Relationship Target="../slideLayouts/slideLayout4.xml" Type="http://schemas.openxmlformats.org/officeDocument/2006/relationships/slideLayout" Id="rId4"/><Relationship Target="../slideLayouts/slideLayout10.xml" Type="http://schemas.openxmlformats.org/officeDocument/2006/relationships/slideLayout" Id="rId10"/><Relationship Target="../slideLayouts/slideLayout3.xml" Type="http://schemas.openxmlformats.org/officeDocument/2006/relationships/slideLayout" Id="rId3"/><Relationship Target="../slideLayouts/slideLayout11.xml" Type="http://schemas.openxmlformats.org/officeDocument/2006/relationships/slideLayout" Id="rId11"/><Relationship Target="../slideLayouts/slideLayout9.xml" Type="http://schemas.openxmlformats.org/officeDocument/2006/relationships/slideLayout" Id="rId9"/><Relationship Target="../slideLayouts/slideLayout6.xml" Type="http://schemas.openxmlformats.org/officeDocument/2006/relationships/slideLayout" Id="rId6"/><Relationship Target="../slideLayouts/slideLayout5.xml" Type="http://schemas.openxmlformats.org/officeDocument/2006/relationships/slideLayout" Id="rId5"/><Relationship Target="../slideLayouts/slideLayout8.xml" Type="http://schemas.openxmlformats.org/officeDocument/2006/relationships/slideLayout" Id="rId8"/><Relationship Target="../slideLayouts/slideLayout7.xml" Type="http://schemas.openxmlformats.org/officeDocument/2006/relationships/slideLayout" Id="rId7"/></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 name="Shape 4"/>
        <p:cNvGrpSpPr/>
        <p:nvPr/>
      </p:nvGrpSpPr>
      <p:grpSpPr>
        <a:xfrm>
          <a:off y="0" x="0"/>
          <a:ext cy="0" cx="0"/>
          <a:chOff y="0" x="0"/>
          <a:chExt cy="0" cx="0"/>
        </a:xfrm>
      </p:grpSpPr>
      <p:sp>
        <p:nvSpPr>
          <p:cNvPr id="5" name="Shape 5"/>
          <p:cNvSpPr txBox="1"/>
          <p:nvPr>
            <p:ph type="title"/>
          </p:nvPr>
        </p:nvSpPr>
        <p:spPr>
          <a:xfrm>
            <a:off y="274637" x="457200"/>
            <a:ext cy="1143000" cx="8229600"/>
          </a:xfrm>
          <a:prstGeom prst="rect">
            <a:avLst/>
          </a:prstGeom>
          <a:noFill/>
          <a:ln>
            <a:noFill/>
          </a:ln>
        </p:spPr>
        <p:txBody>
          <a:bodyPr bIns="91425" rIns="91425" lIns="91425" tIns="91425" anchor="ctr" anchorCtr="0"/>
          <a:lstStyle>
            <a:lvl1pPr algn="ctr" rtl="0" marR="0" indent="0" marL="0">
              <a:spcBef>
                <a:spcPts val="0"/>
              </a:spcBef>
              <a:buClr>
                <a:schemeClr val="dk1"/>
              </a:buClr>
              <a:buFont typeface="Calibri"/>
              <a:buNone/>
              <a:defRPr strike="noStrike" u="none" b="0" cap="none" baseline="0" sz="4400" i="0">
                <a:solidFill>
                  <a:schemeClr val="dk1"/>
                </a:solidFill>
                <a:latin typeface="Calibri"/>
                <a:ea typeface="Calibri"/>
                <a:cs typeface="Calibri"/>
                <a:sym typeface="Calibri"/>
              </a:defRPr>
            </a:lvl1pPr>
            <a:lvl2pPr algn="l" rtl="0" marR="0" indent="0" marL="0">
              <a:defRPr/>
            </a:lvl2pPr>
            <a:lvl3pPr algn="l" rtl="0" marR="0" indent="0" marL="0">
              <a:defRPr/>
            </a:lvl3pPr>
            <a:lvl4pPr algn="l" rtl="0" marR="0" indent="0" marL="0">
              <a:defRPr/>
            </a:lvl4pPr>
            <a:lvl5pPr algn="l" rtl="0" marR="0" indent="0" marL="0">
              <a:defRPr/>
            </a:lvl5pPr>
            <a:lvl6pPr algn="l" rtl="0" marR="0" indent="0" marL="0">
              <a:defRPr/>
            </a:lvl6pPr>
            <a:lvl7pPr algn="l" rtl="0" marR="0" indent="0" marL="0">
              <a:defRPr/>
            </a:lvl7pPr>
            <a:lvl8pPr algn="l" rtl="0" marR="0" indent="0" marL="0">
              <a:defRPr/>
            </a:lvl8pPr>
            <a:lvl9pPr algn="l" rtl="0" marR="0" indent="0" marL="0">
              <a:defRPr/>
            </a:lvl9pPr>
          </a:lstStyle>
          <a:p/>
        </p:txBody>
      </p:sp>
      <p:sp>
        <p:nvSpPr>
          <p:cNvPr id="6" name="Shape 6"/>
          <p:cNvSpPr txBox="1"/>
          <p:nvPr>
            <p:ph idx="1" type="body"/>
          </p:nvPr>
        </p:nvSpPr>
        <p:spPr>
          <a:xfrm>
            <a:off y="1600200" x="457200"/>
            <a:ext cy="4525963" cx="8229600"/>
          </a:xfrm>
          <a:prstGeom prst="rect">
            <a:avLst/>
          </a:prstGeom>
          <a:noFill/>
          <a:ln>
            <a:noFill/>
          </a:ln>
        </p:spPr>
        <p:txBody>
          <a:bodyPr bIns="91425" rIns="91425" lIns="91425" tIns="91425" anchor="t" anchorCtr="0"/>
          <a:lstStyle>
            <a:lvl1pPr algn="l" rtl="0" marR="0" indent="-222250" marL="342900">
              <a:spcBef>
                <a:spcPts val="640"/>
              </a:spcBef>
              <a:buClr>
                <a:schemeClr val="dk1"/>
              </a:buClr>
              <a:buFont typeface="Arial"/>
              <a:buChar char="•"/>
              <a:defRPr strike="noStrike" u="none" b="0" cap="none" baseline="0" sz="3200" i="0">
                <a:solidFill>
                  <a:schemeClr val="dk1"/>
                </a:solidFill>
                <a:latin typeface="Calibri"/>
                <a:ea typeface="Calibri"/>
                <a:cs typeface="Calibri"/>
                <a:sym typeface="Calibri"/>
              </a:defRPr>
            </a:lvl1pPr>
            <a:lvl2pPr algn="l" rtl="0" marR="0" indent="-177800" marL="742950">
              <a:spcBef>
                <a:spcPts val="560"/>
              </a:spcBef>
              <a:buClr>
                <a:schemeClr val="dk1"/>
              </a:buClr>
              <a:buFont typeface="Arial"/>
              <a:buChar char="•"/>
              <a:defRPr strike="noStrike" u="none" b="0" cap="none" baseline="0" sz="2800" i="0">
                <a:solidFill>
                  <a:schemeClr val="dk1"/>
                </a:solidFill>
                <a:latin typeface="Calibri"/>
                <a:ea typeface="Calibri"/>
                <a:cs typeface="Calibri"/>
                <a:sym typeface="Calibri"/>
              </a:defRPr>
            </a:lvl2pPr>
            <a:lvl3pPr algn="l" rtl="0" marR="0" indent="-136525" marL="1143000">
              <a:spcBef>
                <a:spcPts val="480"/>
              </a:spcBef>
              <a:buClr>
                <a:schemeClr val="dk1"/>
              </a:buClr>
              <a:buFont typeface="Arial"/>
              <a:buChar char="•"/>
              <a:defRPr strike="noStrike" u="none" b="0" cap="none" baseline="0" sz="2400" i="0">
                <a:solidFill>
                  <a:schemeClr val="dk1"/>
                </a:solidFill>
                <a:latin typeface="Calibri"/>
                <a:ea typeface="Calibri"/>
                <a:cs typeface="Calibri"/>
                <a:sym typeface="Calibri"/>
              </a:defRPr>
            </a:lvl3pPr>
            <a:lvl4pPr algn="l" rtl="0" marR="0" indent="-152400" marL="1600200">
              <a:spcBef>
                <a:spcPts val="400"/>
              </a:spcBef>
              <a:buClr>
                <a:schemeClr val="dk1"/>
              </a:buClr>
              <a:buFont typeface="Arial"/>
              <a:buChar char="•"/>
              <a:defRPr strike="noStrike" u="none" b="0" cap="none" baseline="0" sz="2000" i="0">
                <a:solidFill>
                  <a:schemeClr val="dk1"/>
                </a:solidFill>
                <a:latin typeface="Calibri"/>
                <a:ea typeface="Calibri"/>
                <a:cs typeface="Calibri"/>
                <a:sym typeface="Calibri"/>
              </a:defRPr>
            </a:lvl4pPr>
            <a:lvl5pPr algn="l" rtl="0" marR="0" indent="-152400" marL="2057400">
              <a:spcBef>
                <a:spcPts val="400"/>
              </a:spcBef>
              <a:buClr>
                <a:schemeClr val="dk1"/>
              </a:buClr>
              <a:buFont typeface="Arial"/>
              <a:buChar char="•"/>
              <a:defRPr strike="noStrike" u="none" b="0" cap="none" baseline="0" sz="2000" i="0">
                <a:solidFill>
                  <a:schemeClr val="dk1"/>
                </a:solidFill>
                <a:latin typeface="Calibri"/>
                <a:ea typeface="Calibri"/>
                <a:cs typeface="Calibri"/>
                <a:sym typeface="Calibri"/>
              </a:defRPr>
            </a:lvl5pPr>
            <a:lvl6pPr algn="l" rtl="0" marR="0" indent="-152400" marL="2514600">
              <a:spcBef>
                <a:spcPts val="400"/>
              </a:spcBef>
              <a:buClr>
                <a:schemeClr val="dk1"/>
              </a:buClr>
              <a:buFont typeface="Arial"/>
              <a:buChar char="•"/>
              <a:defRPr strike="noStrike" u="none" b="0" cap="none" baseline="0" sz="2000" i="0">
                <a:solidFill>
                  <a:schemeClr val="dk1"/>
                </a:solidFill>
                <a:latin typeface="Calibri"/>
                <a:ea typeface="Calibri"/>
                <a:cs typeface="Calibri"/>
                <a:sym typeface="Calibri"/>
              </a:defRPr>
            </a:lvl6pPr>
            <a:lvl7pPr algn="l" rtl="0" marR="0" indent="-152400" marL="2971800">
              <a:spcBef>
                <a:spcPts val="400"/>
              </a:spcBef>
              <a:buClr>
                <a:schemeClr val="dk1"/>
              </a:buClr>
              <a:buFont typeface="Arial"/>
              <a:buChar char="•"/>
              <a:defRPr strike="noStrike" u="none" b="0" cap="none" baseline="0" sz="2000" i="0">
                <a:solidFill>
                  <a:schemeClr val="dk1"/>
                </a:solidFill>
                <a:latin typeface="Calibri"/>
                <a:ea typeface="Calibri"/>
                <a:cs typeface="Calibri"/>
                <a:sym typeface="Calibri"/>
              </a:defRPr>
            </a:lvl7pPr>
            <a:lvl8pPr algn="l" rtl="0" marR="0" indent="-152400" marL="3429000">
              <a:spcBef>
                <a:spcPts val="400"/>
              </a:spcBef>
              <a:buClr>
                <a:schemeClr val="dk1"/>
              </a:buClr>
              <a:buFont typeface="Arial"/>
              <a:buChar char="•"/>
              <a:defRPr strike="noStrike" u="none" b="0" cap="none" baseline="0" sz="2000" i="0">
                <a:solidFill>
                  <a:schemeClr val="dk1"/>
                </a:solidFill>
                <a:latin typeface="Calibri"/>
                <a:ea typeface="Calibri"/>
                <a:cs typeface="Calibri"/>
                <a:sym typeface="Calibri"/>
              </a:defRPr>
            </a:lvl8pPr>
            <a:lvl9pPr algn="l" rtl="0" marR="0" indent="-152400" marL="3886200">
              <a:spcBef>
                <a:spcPts val="400"/>
              </a:spcBef>
              <a:buClr>
                <a:schemeClr val="dk1"/>
              </a:buClr>
              <a:buFont typeface="Arial"/>
              <a:buChar char="•"/>
              <a:defRPr strike="noStrike" u="none" b="0" cap="none" baseline="0" sz="2000" i="0">
                <a:solidFill>
                  <a:schemeClr val="dk1"/>
                </a:solidFill>
                <a:latin typeface="Calibri"/>
                <a:ea typeface="Calibri"/>
                <a:cs typeface="Calibri"/>
                <a:sym typeface="Calibri"/>
              </a:defRPr>
            </a:lvl9pPr>
          </a:lstStyle>
          <a:p/>
        </p:txBody>
      </p:sp>
      <p:sp>
        <p:nvSpPr>
          <p:cNvPr id="7" name="Shape 7"/>
          <p:cNvSpPr txBox="1"/>
          <p:nvPr>
            <p:ph idx="10" type="dt"/>
          </p:nvPr>
        </p:nvSpPr>
        <p:spPr>
          <a:xfrm>
            <a:off y="6356350" x="457200"/>
            <a:ext cy="365125" cx="2133599"/>
          </a:xfrm>
          <a:prstGeom prst="rect">
            <a:avLst/>
          </a:prstGeom>
          <a:noFill/>
          <a:ln>
            <a:noFill/>
          </a:ln>
        </p:spPr>
        <p:txBody>
          <a:bodyPr bIns="91425" rIns="91425" lIns="91425" tIns="91425" anchor="ctr" anchorCtr="0"/>
          <a:lstStyle>
            <a:lvl1pPr algn="l"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8" name="Shape 8"/>
          <p:cNvSpPr txBox="1"/>
          <p:nvPr>
            <p:ph idx="11" type="ftr"/>
          </p:nvPr>
        </p:nvSpPr>
        <p:spPr>
          <a:xfrm>
            <a:off y="6356350" x="3124200"/>
            <a:ext cy="365125" cx="2895600"/>
          </a:xfrm>
          <a:prstGeom prst="rect">
            <a:avLst/>
          </a:prstGeom>
          <a:noFill/>
          <a:ln>
            <a:noFill/>
          </a:ln>
        </p:spPr>
        <p:txBody>
          <a:bodyPr bIns="91425" rIns="91425" lIns="91425" tIns="91425" anchor="ctr" anchorCtr="0"/>
          <a:lstStyle>
            <a:lvl1pPr algn="ct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
        <p:nvSpPr>
          <p:cNvPr id="9" name="Shape 9"/>
          <p:cNvSpPr txBox="1"/>
          <p:nvPr>
            <p:ph idx="12" type="sldNum"/>
          </p:nvPr>
        </p:nvSpPr>
        <p:spPr>
          <a:xfrm>
            <a:off y="6356350" x="6553200"/>
            <a:ext cy="365125" cx="2133599"/>
          </a:xfrm>
          <a:prstGeom prst="rect">
            <a:avLst/>
          </a:prstGeom>
          <a:noFill/>
          <a:ln>
            <a:noFill/>
          </a:ln>
        </p:spPr>
        <p:txBody>
          <a:bodyPr bIns="91425" rIns="91425" lIns="91425" tIns="91425" anchor="ctr" anchorCtr="0"/>
          <a:lstStyle>
            <a:lvl1pPr algn="r" rtl="0" marR="0" indent="0" marL="0">
              <a:defRPr strike="noStrike" u="none" b="0" cap="none" baseline="0" sz="1200" i="0">
                <a:solidFill>
                  <a:srgbClr val="888888"/>
                </a:solidFill>
                <a:latin typeface="Calibri"/>
                <a:ea typeface="Calibri"/>
                <a:cs typeface="Calibri"/>
                <a:sym typeface="Calibri"/>
              </a:defRPr>
            </a:lvl1pPr>
            <a:lvl2pPr algn="l" rtl="0" marR="0" indent="0" marL="457200">
              <a:defRPr strike="noStrike" u="none" b="0" cap="none" baseline="0" sz="1800" i="0">
                <a:solidFill>
                  <a:schemeClr val="dk1"/>
                </a:solidFill>
                <a:latin typeface="Calibri"/>
                <a:ea typeface="Calibri"/>
                <a:cs typeface="Calibri"/>
                <a:sym typeface="Calibri"/>
              </a:defRPr>
            </a:lvl2pPr>
            <a:lvl3pPr algn="l" rtl="0" marR="0" indent="0" marL="914400">
              <a:defRPr strike="noStrike" u="none" b="0" cap="none" baseline="0" sz="1800" i="0">
                <a:solidFill>
                  <a:schemeClr val="dk1"/>
                </a:solidFill>
                <a:latin typeface="Calibri"/>
                <a:ea typeface="Calibri"/>
                <a:cs typeface="Calibri"/>
                <a:sym typeface="Calibri"/>
              </a:defRPr>
            </a:lvl3pPr>
            <a:lvl4pPr algn="l" rtl="0" marR="0" indent="0" marL="1371600">
              <a:defRPr strike="noStrike" u="none" b="0" cap="none" baseline="0" sz="1800" i="0">
                <a:solidFill>
                  <a:schemeClr val="dk1"/>
                </a:solidFill>
                <a:latin typeface="Calibri"/>
                <a:ea typeface="Calibri"/>
                <a:cs typeface="Calibri"/>
                <a:sym typeface="Calibri"/>
              </a:defRPr>
            </a:lvl4pPr>
            <a:lvl5pPr algn="l" rtl="0" marR="0" indent="0" marL="1828800">
              <a:defRPr strike="noStrike" u="none" b="0" cap="none" baseline="0" sz="1800" i="0">
                <a:solidFill>
                  <a:schemeClr val="dk1"/>
                </a:solidFill>
                <a:latin typeface="Calibri"/>
                <a:ea typeface="Calibri"/>
                <a:cs typeface="Calibri"/>
                <a:sym typeface="Calibri"/>
              </a:defRPr>
            </a:lvl5pPr>
            <a:lvl6pPr algn="l" rtl="0" marR="0" indent="0" marL="2286000">
              <a:defRPr strike="noStrike" u="none" b="0" cap="none" baseline="0" sz="1800" i="0">
                <a:solidFill>
                  <a:schemeClr val="dk1"/>
                </a:solidFill>
                <a:latin typeface="Calibri"/>
                <a:ea typeface="Calibri"/>
                <a:cs typeface="Calibri"/>
                <a:sym typeface="Calibri"/>
              </a:defRPr>
            </a:lvl6pPr>
            <a:lvl7pPr algn="l" rtl="0" marR="0" indent="0" marL="2743200">
              <a:defRPr strike="noStrike" u="none" b="0" cap="none" baseline="0" sz="1800" i="0">
                <a:solidFill>
                  <a:schemeClr val="dk1"/>
                </a:solidFill>
                <a:latin typeface="Calibri"/>
                <a:ea typeface="Calibri"/>
                <a:cs typeface="Calibri"/>
                <a:sym typeface="Calibri"/>
              </a:defRPr>
            </a:lvl7pPr>
            <a:lvl8pPr algn="l" rtl="0" marR="0" indent="0" marL="3200400">
              <a:defRPr strike="noStrike" u="none" b="0" cap="none" baseline="0" sz="1800" i="0">
                <a:solidFill>
                  <a:schemeClr val="dk1"/>
                </a:solidFill>
                <a:latin typeface="Calibri"/>
                <a:ea typeface="Calibri"/>
                <a:cs typeface="Calibri"/>
                <a:sym typeface="Calibri"/>
              </a:defRPr>
            </a:lvl8pPr>
            <a:lvl9pPr algn="l" rtl="0" marR="0" indent="0" marL="3657600">
              <a:defRPr strike="noStrike" u="none" b="0" cap="none" baseline="0" sz="1800" i="0">
                <a:solidFill>
                  <a:schemeClr val="dk1"/>
                </a:solidFill>
                <a:latin typeface="Calibri"/>
                <a:ea typeface="Calibri"/>
                <a:cs typeface="Calibri"/>
                <a:sym typeface="Calibri"/>
              </a:defRPr>
            </a:lvl9pPr>
          </a:lstStyle>
          <a:p/>
        </p:txBody>
      </p:sp>
    </p:spTree>
  </p:cSld>
  <p:clrMap accent2="accent2" accent3="accent3" accent4="accent4" accent5="accent5" accent6="accent6" hlink="hlink" tx2="lt2" tx1="dk1" bg2="dk2" bg1="lt1" folHlink="folHlink" accent1="accent1"/>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xStyles>
    <p:title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p:titleStyle>
    <p:body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bodyStyle>
    <p:other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Target="../notesSlides/notesSlide1.xml" Type="http://schemas.openxmlformats.org/officeDocument/2006/relationships/notesSlide" Id="rId2"/><Relationship Target="../slideLayouts/slideLayout1.xml" Type="http://schemas.openxmlformats.org/officeDocument/2006/relationships/slideLayout" Id="rId1"/><Relationship Target="../media/image06.jpg" Type="http://schemas.openxmlformats.org/officeDocument/2006/relationships/image" Id="rId3"/></Relationships>
</file>

<file path=ppt/slides/_rels/slide10.xml.rels><?xml version="1.0" encoding="UTF-8" standalone="yes"?><Relationships xmlns="http://schemas.openxmlformats.org/package/2006/relationships"><Relationship Target="../notesSlides/notesSlide10.xml" Type="http://schemas.openxmlformats.org/officeDocument/2006/relationships/notesSlide" Id="rId2"/><Relationship Target="../slideLayouts/slideLayout7.xml" Type="http://schemas.openxmlformats.org/officeDocument/2006/relationships/slideLayout" Id="rId1"/><Relationship Target="../media/image13.jpg" Type="http://schemas.openxmlformats.org/officeDocument/2006/relationships/image" Id="rId4"/><Relationship Target="../media/image08.jpg" Type="http://schemas.openxmlformats.org/officeDocument/2006/relationships/image" Id="rId3"/><Relationship Target="../media/image16.jpg" Type="http://schemas.openxmlformats.org/officeDocument/2006/relationships/image" Id="rId5"/></Relationships>
</file>

<file path=ppt/slides/_rels/slide11.xml.rels><?xml version="1.0" encoding="UTF-8" standalone="yes"?><Relationships xmlns="http://schemas.openxmlformats.org/package/2006/relationships"><Relationship Target="../notesSlides/notesSlide11.xml" Type="http://schemas.openxmlformats.org/officeDocument/2006/relationships/notesSlide" Id="rId2"/><Relationship Target="../slideLayouts/slideLayout7.xml" Type="http://schemas.openxmlformats.org/officeDocument/2006/relationships/slideLayout" Id="rId1"/><Relationship Target="../media/image09.jpg" Type="http://schemas.openxmlformats.org/officeDocument/2006/relationships/image" Id="rId4"/><Relationship Target="../media/image43.png" Type="http://schemas.openxmlformats.org/officeDocument/2006/relationships/image" Id="rId3"/><Relationship Target="../media/image11.jpg" Type="http://schemas.openxmlformats.org/officeDocument/2006/relationships/image" Id="rId5"/></Relationships>
</file>

<file path=ppt/slides/_rels/slide12.xml.rels><?xml version="1.0" encoding="UTF-8" standalone="yes"?><Relationships xmlns="http://schemas.openxmlformats.org/package/2006/relationships"><Relationship Target="../notesSlides/notesSlide12.xml" Type="http://schemas.openxmlformats.org/officeDocument/2006/relationships/notesSlide" Id="rId2"/><Relationship Target="../slideLayouts/slideLayout13.xml" Type="http://schemas.openxmlformats.org/officeDocument/2006/relationships/slideLayout" Id="rId1"/></Relationships>
</file>

<file path=ppt/slides/_rels/slide13.xml.rels><?xml version="1.0" encoding="UTF-8" standalone="yes"?><Relationships xmlns="http://schemas.openxmlformats.org/package/2006/relationships"><Relationship Target="../notesSlides/notesSlide13.xml" Type="http://schemas.openxmlformats.org/officeDocument/2006/relationships/notesSlide" Id="rId2"/><Relationship Target="../slideLayouts/slideLayout2.xml" Type="http://schemas.openxmlformats.org/officeDocument/2006/relationships/slideLayout" Id="rId1"/><Relationship Target="../media/image17.jpg" Type="http://schemas.openxmlformats.org/officeDocument/2006/relationships/image" Id="rId3"/></Relationships>
</file>

<file path=ppt/slides/_rels/slide14.xml.rels><?xml version="1.0" encoding="UTF-8" standalone="yes"?><Relationships xmlns="http://schemas.openxmlformats.org/package/2006/relationships"><Relationship Target="../notesSlides/notesSlide14.xml" Type="http://schemas.openxmlformats.org/officeDocument/2006/relationships/notesSlide" Id="rId2"/><Relationship Target="../slideLayouts/slideLayout2.xml" Type="http://schemas.openxmlformats.org/officeDocument/2006/relationships/slideLayout" Id="rId1"/><Relationship Target="../media/image19.jpg" Type="http://schemas.openxmlformats.org/officeDocument/2006/relationships/image" Id="rId3"/></Relationships>
</file>

<file path=ppt/slides/_rels/slide15.xml.rels><?xml version="1.0" encoding="UTF-8" standalone="yes"?><Relationships xmlns="http://schemas.openxmlformats.org/package/2006/relationships"><Relationship Target="../notesSlides/notesSlide15.xml" Type="http://schemas.openxmlformats.org/officeDocument/2006/relationships/notesSlide" Id="rId2"/><Relationship Target="../slideLayouts/slideLayout2.xml" Type="http://schemas.openxmlformats.org/officeDocument/2006/relationships/slideLayout" Id="rId1"/><Relationship Target="../media/image20.jpg" Type="http://schemas.openxmlformats.org/officeDocument/2006/relationships/image" Id="rId3"/></Relationships>
</file>

<file path=ppt/slides/_rels/slide16.xml.rels><?xml version="1.0" encoding="UTF-8" standalone="yes"?><Relationships xmlns="http://schemas.openxmlformats.org/package/2006/relationships"><Relationship Target="../notesSlides/notesSlide16.xml" Type="http://schemas.openxmlformats.org/officeDocument/2006/relationships/notesSlide" Id="rId2"/><Relationship Target="../slideLayouts/slideLayout2.xml" Type="http://schemas.openxmlformats.org/officeDocument/2006/relationships/slideLayout" Id="rId1"/><Relationship Target="../media/image23.png" Type="http://schemas.openxmlformats.org/officeDocument/2006/relationships/image" Id="rId3"/></Relationships>
</file>

<file path=ppt/slides/_rels/slide17.xml.rels><?xml version="1.0" encoding="UTF-8" standalone="yes"?><Relationships xmlns="http://schemas.openxmlformats.org/package/2006/relationships"><Relationship Target="../notesSlides/notesSlide17.xml" Type="http://schemas.openxmlformats.org/officeDocument/2006/relationships/notesSlide" Id="rId2"/><Relationship Target="../slideLayouts/slideLayout2.xml" Type="http://schemas.openxmlformats.org/officeDocument/2006/relationships/slideLayout" Id="rId1"/><Relationship Target="../media/image18.gif" Type="http://schemas.openxmlformats.org/officeDocument/2006/relationships/image" Id="rId4"/><Relationship Target="../media/image26.png" Type="http://schemas.openxmlformats.org/officeDocument/2006/relationships/image" Id="rId3"/><Relationship Target="../media/image21.jpg" Type="http://schemas.openxmlformats.org/officeDocument/2006/relationships/image" Id="rId6"/><Relationship Target="../media/image22.jpg" Type="http://schemas.openxmlformats.org/officeDocument/2006/relationships/image" Id="rId5"/><Relationship Target="../media/image29.jpg" Type="http://schemas.openxmlformats.org/officeDocument/2006/relationships/image" Id="rId7"/></Relationships>
</file>

<file path=ppt/slides/_rels/slide18.xml.rels><?xml version="1.0" encoding="UTF-8" standalone="yes"?><Relationships xmlns="http://schemas.openxmlformats.org/package/2006/relationships"><Relationship Target="../notesSlides/notesSlide18.xml" Type="http://schemas.openxmlformats.org/officeDocument/2006/relationships/notesSlide" Id="rId2"/><Relationship Target="../slideLayouts/slideLayout2.xml" Type="http://schemas.openxmlformats.org/officeDocument/2006/relationships/slideLayout" Id="rId1"/><Relationship Target="../media/image32.png" Type="http://schemas.openxmlformats.org/officeDocument/2006/relationships/image" Id="rId4"/><Relationship Target="../media/image18.gif" Type="http://schemas.openxmlformats.org/officeDocument/2006/relationships/image" Id="rId3"/><Relationship Target="../media/image30.png" Type="http://schemas.openxmlformats.org/officeDocument/2006/relationships/image" Id="rId6"/><Relationship Target="../media/image31.png" Type="http://schemas.openxmlformats.org/officeDocument/2006/relationships/image" Id="rId5"/><Relationship Target="../media/image25.jpg" Type="http://schemas.openxmlformats.org/officeDocument/2006/relationships/image" Id="rId8"/><Relationship Target="../media/image27.png" Type="http://schemas.openxmlformats.org/officeDocument/2006/relationships/image" Id="rId7"/></Relationships>
</file>

<file path=ppt/slides/_rels/slide19.xml.rels><?xml version="1.0" encoding="UTF-8" standalone="yes"?><Relationships xmlns="http://schemas.openxmlformats.org/package/2006/relationships"><Relationship Target="../notesSlides/notesSlide19.xml" Type="http://schemas.openxmlformats.org/officeDocument/2006/relationships/notesSlide" Id="rId2"/><Relationship Target="../slideLayouts/slideLayout7.xml" Type="http://schemas.openxmlformats.org/officeDocument/2006/relationships/slideLayout" Id="rId1"/><Relationship Target="http://ru.wikipedia.org/wiki/%D0%A2%D0%B5%D0%BC%D0%BF%D0%B5%D1%80%D0%B0%D0%BC%D0%B5%D0%BD%D1%82" Type="http://schemas.openxmlformats.org/officeDocument/2006/relationships/hyperlink" TargetMode="External" Id="rId4"/><Relationship Target="http://ru.wikipedia.org/wiki/%D0%9C%D0%B5%D0%B4%D0%B8%D1%86%D0%B8%D0%BD%D0%B0" Type="http://schemas.openxmlformats.org/officeDocument/2006/relationships/hyperlink" TargetMode="External" Id="rId3"/><Relationship Target="../media/image24.jpg" Type="http://schemas.openxmlformats.org/officeDocument/2006/relationships/image" Id="rId5"/></Relationships>
</file>

<file path=ppt/slides/_rels/slide2.xml.rels><?xml version="1.0" encoding="UTF-8" standalone="yes"?><Relationships xmlns="http://schemas.openxmlformats.org/package/2006/relationships"><Relationship Target="../notesSlides/notesSlide2.xml" Type="http://schemas.openxmlformats.org/officeDocument/2006/relationships/notesSlide" Id="rId2"/><Relationship Target="../slideLayouts/slideLayout2.xml" Type="http://schemas.openxmlformats.org/officeDocument/2006/relationships/slideLayout" Id="rId1"/></Relationships>
</file>

<file path=ppt/slides/_rels/slide20.xml.rels><?xml version="1.0" encoding="UTF-8" standalone="yes"?><Relationships xmlns="http://schemas.openxmlformats.org/package/2006/relationships"><Relationship Target="../notesSlides/notesSlide20.xml" Type="http://schemas.openxmlformats.org/officeDocument/2006/relationships/notesSlide" Id="rId2"/><Relationship Target="../slideLayouts/slideLayout7.xml" Type="http://schemas.openxmlformats.org/officeDocument/2006/relationships/slideLayout" Id="rId1"/><Relationship Target="../media/image33.gif" Type="http://schemas.openxmlformats.org/officeDocument/2006/relationships/image" Id="rId4"/><Relationship Target="../media/image28.gif" Type="http://schemas.openxmlformats.org/officeDocument/2006/relationships/image" Id="rId3"/><Relationship Target="../media/image41.gif" Type="http://schemas.openxmlformats.org/officeDocument/2006/relationships/image" Id="rId6"/><Relationship Target="../media/image34.gif" Type="http://schemas.openxmlformats.org/officeDocument/2006/relationships/image" Id="rId5"/></Relationships>
</file>

<file path=ppt/slides/_rels/slide21.xml.rels><?xml version="1.0" encoding="UTF-8" standalone="yes"?><Relationships xmlns="http://schemas.openxmlformats.org/package/2006/relationships"><Relationship Target="../notesSlides/notesSlide21.xml" Type="http://schemas.openxmlformats.org/officeDocument/2006/relationships/notesSlide" Id="rId2"/><Relationship Target="../slideLayouts/slideLayout12.xml" Type="http://schemas.openxmlformats.org/officeDocument/2006/relationships/slideLayout" Id="rId1"/><Relationship Target="../media/image42.png" Type="http://schemas.openxmlformats.org/officeDocument/2006/relationships/image" Id="rId3"/></Relationships>
</file>

<file path=ppt/slides/_rels/slide22.xml.rels><?xml version="1.0" encoding="UTF-8" standalone="yes"?><Relationships xmlns="http://schemas.openxmlformats.org/package/2006/relationships"><Relationship Target="../notesSlides/notesSlide22.xml" Type="http://schemas.openxmlformats.org/officeDocument/2006/relationships/notesSlide" Id="rId2"/><Relationship Target="../slideLayouts/slideLayout12.xml" Type="http://schemas.openxmlformats.org/officeDocument/2006/relationships/slideLayout" Id="rId1"/><Relationship Target="../media/image36.png" Type="http://schemas.openxmlformats.org/officeDocument/2006/relationships/image" Id="rId3"/></Relationships>
</file>

<file path=ppt/slides/_rels/slide23.xml.rels><?xml version="1.0" encoding="UTF-8" standalone="yes"?><Relationships xmlns="http://schemas.openxmlformats.org/package/2006/relationships"><Relationship Target="../notesSlides/notesSlide23.xml" Type="http://schemas.openxmlformats.org/officeDocument/2006/relationships/notesSlide" Id="rId2"/><Relationship Target="../slideLayouts/slideLayout13.xml" Type="http://schemas.openxmlformats.org/officeDocument/2006/relationships/slideLayout" Id="rId1"/></Relationships>
</file>

<file path=ppt/slides/_rels/slide24.xml.rels><?xml version="1.0" encoding="UTF-8" standalone="yes"?><Relationships xmlns="http://schemas.openxmlformats.org/package/2006/relationships"><Relationship Target="../notesSlides/notesSlide24.xml" Type="http://schemas.openxmlformats.org/officeDocument/2006/relationships/notesSlide" Id="rId2"/><Relationship Target="../slideLayouts/slideLayout12.xml" Type="http://schemas.openxmlformats.org/officeDocument/2006/relationships/slideLayout" Id="rId1"/><Relationship Target="../media/image38.png" Type="http://schemas.openxmlformats.org/officeDocument/2006/relationships/image" Id="rId3"/></Relationships>
</file>

<file path=ppt/slides/_rels/slide25.xml.rels><?xml version="1.0" encoding="UTF-8" standalone="yes"?><Relationships xmlns="http://schemas.openxmlformats.org/package/2006/relationships"><Relationship Target="../notesSlides/notesSlide25.xml" Type="http://schemas.openxmlformats.org/officeDocument/2006/relationships/notesSlide" Id="rId2"/><Relationship Target="../slideLayouts/slideLayout2.xml" Type="http://schemas.openxmlformats.org/officeDocument/2006/relationships/slideLayout" Id="rId1"/></Relationships>
</file>

<file path=ppt/slides/_rels/slide26.xml.rels><?xml version="1.0" encoding="UTF-8" standalone="yes"?><Relationships xmlns="http://schemas.openxmlformats.org/package/2006/relationships"><Relationship Target="http://ru.wikipedia.org/wiki/%D0%9E%D0%B1%D0%B8%D0%B4%D0%B0" Type="http://schemas.openxmlformats.org/officeDocument/2006/relationships/hyperlink" TargetMode="External" Id="rId19"/><Relationship Target="http://ru.wikipedia.org/wiki/%D0%9D%D0%B5%D0%BF%D1%80%D0%B8%D1%8F%D1%82%D0%B8%D0%B5" Type="http://schemas.openxmlformats.org/officeDocument/2006/relationships/hyperlink" TargetMode="External" Id="rId18"/><Relationship Target="http://ru.wikipedia.org/wiki/%D0%9D%D0%B5%D0%BD%D0%B0%D0%B2%D0%B8%D1%81%D1%82%D1%8C" Type="http://schemas.openxmlformats.org/officeDocument/2006/relationships/hyperlink" TargetMode="External" Id="rId17"/><Relationship Target="http://ru.wikipedia.org/wiki/%D0%97%D0%B0%D0%B2%D0%B8%D1%81%D1%82%D1%8C" Type="http://schemas.openxmlformats.org/officeDocument/2006/relationships/hyperlink" TargetMode="External" Id="rId16"/><Relationship Target="http://ru.wikipedia.org/w/index.php?title=%D0%92%D0%BE%D0%B7%D0%BC%D1%83%D1%89%D0%B5%D0%BD%D0%B8%D0%B5&amp;action=edit&amp;redlink=1" Type="http://schemas.openxmlformats.org/officeDocument/2006/relationships/hyperlink" TargetMode="External" Id="rId15"/><Relationship Target="http://ru.wikipedia.org/w/index.php?title=%D0%92%D1%80%D0%B0%D0%B6%D0%B4%D0%B5%D0%B1%D0%BD%D0%BE%D1%81%D1%82%D1%8C&amp;action=edit&amp;redlink=1" Type="http://schemas.openxmlformats.org/officeDocument/2006/relationships/hyperlink" TargetMode="External" Id="rId14"/><Relationship Target="http://ru.wikipedia.org/wiki/%D0%A1%D0%B8%D0%BC%D0%BF%D0%B0%D1%82%D0%B8%D1%8F" Type="http://schemas.openxmlformats.org/officeDocument/2006/relationships/hyperlink" TargetMode="External" Id="rId12"/><Relationship Target="http://ru.wikipedia.org/wiki/%D0%A1%D1%82%D1%8B%D0%B4" Type="http://schemas.openxmlformats.org/officeDocument/2006/relationships/hyperlink" TargetMode="External" Id="rId13"/><Relationship Target="http://ru.wikipedia.org/wiki/%D0%9F%D1%80%D0%B8%D0%B2%D1%8F%D0%B7%D0%B0%D0%BD%D0%BD%D0%BE%D1%81%D1%82%D1%8C" Type="http://schemas.openxmlformats.org/officeDocument/2006/relationships/hyperlink" TargetMode="External" Id="rId10"/><Relationship Target="http://ru.wikipedia.org/wiki/%D0%A0%D0%B0%D1%81%D0%BA%D0%B0%D1%8F%D0%BD%D0%B8%D0%B5" Type="http://schemas.openxmlformats.org/officeDocument/2006/relationships/hyperlink" TargetMode="External" Id="rId11"/><Relationship Target="http://ru.wikipedia.org/wiki/%D0%A1%D1%82%D1%80%D0%B0%D1%85" Type="http://schemas.openxmlformats.org/officeDocument/2006/relationships/hyperlink" TargetMode="External" Id="rId26"/><Relationship Target="http://ru.wikipedia.org/wiki/%D0%A0%D0%B5%D0%B2%D0%BD%D0%BE%D1%81%D1%82%D1%8C" Type="http://schemas.openxmlformats.org/officeDocument/2006/relationships/hyperlink" TargetMode="External" Id="rId25"/><Relationship Target="../media/image35.gif" Type="http://schemas.openxmlformats.org/officeDocument/2006/relationships/image" Id="rId27"/><Relationship Target="../notesSlides/notesSlide26.xml" Type="http://schemas.openxmlformats.org/officeDocument/2006/relationships/notesSlide" Id="rId2"/><Relationship Target="http://ru.wikipedia.org/wiki/%D0%9F%D1%80%D0%B5%D0%B7%D1%80%D0%B5%D0%BD%D0%B8%D0%B5" Type="http://schemas.openxmlformats.org/officeDocument/2006/relationships/hyperlink" TargetMode="External" Id="rId21"/><Relationship Target="../slideLayouts/slideLayout2.xml" Type="http://schemas.openxmlformats.org/officeDocument/2006/relationships/slideLayout" Id="rId1"/><Relationship Target="http://ru.wikipedia.org/w/index.php?title=%D0%9F%D1%80%D0%B5%D0%BD%D0%B5%D0%B1%D1%80%D0%B5%D0%B6%D0%B5%D0%BD%D0%B8%D0%B5&amp;action=edit&amp;redlink=1" Type="http://schemas.openxmlformats.org/officeDocument/2006/relationships/hyperlink" TargetMode="External" Id="rId22"/><Relationship Target="http://ru.wikipedia.org/w/index.php?title=%D0%92%D0%BE%D1%81%D1%85%D0%B8%D1%89%D0%B5%D0%BD%D0%B8%D0%B5&amp;action=edit&amp;redlink=1" Type="http://schemas.openxmlformats.org/officeDocument/2006/relationships/hyperlink" TargetMode="External" Id="rId4"/><Relationship Target="http://ru.wikipedia.org/wiki/%D0%A0%D0%B0%D0%B7%D0%B4%D1%80%D0%B0%D0%B6%D0%B5%D0%BD%D0%B8%D0%B5" Type="http://schemas.openxmlformats.org/officeDocument/2006/relationships/hyperlink" TargetMode="External" Id="rId23"/><Relationship Target="http://ru.wikipedia.org/wiki/%D0%91%D0%BB%D0%B0%D0%B3%D0%BE%D0%B4%D0%B0%D1%80%D0%BD%D0%BE%D1%81%D1%82%D1%8C" Type="http://schemas.openxmlformats.org/officeDocument/2006/relationships/hyperlink" TargetMode="External" Id="rId3"/><Relationship Target="http://ru.wikipedia.org/wiki/%D0%A0%D0%B0%D0%B7%D0%BE%D1%87%D0%B0%D1%80%D0%BE%D0%B2%D0%B0%D0%BD%D0%B8%D0%B5" Type="http://schemas.openxmlformats.org/officeDocument/2006/relationships/hyperlink" TargetMode="External" Id="rId24"/><Relationship Target="http://ru.wikipedia.org/wiki/%D0%9E%D1%82%D0%B2%D1%80%D0%B0%D1%89%D0%B5%D0%BD%D0%B8%D0%B5" Type="http://schemas.openxmlformats.org/officeDocument/2006/relationships/hyperlink" TargetMode="External" Id="rId20"/><Relationship Target="http://ru.wikipedia.org/w/index.php?title=%D0%9D%D0%B5%D0%B6%D0%BD%D0%BE%D1%81%D1%82%D1%8C_(%D1%87%D1%83%D0%B2%D1%81%D1%82%D0%B2%D0%BE)&amp;action=edit&amp;redlink=1" Type="http://schemas.openxmlformats.org/officeDocument/2006/relationships/hyperlink" TargetMode="External" Id="rId9"/><Relationship Target="http://ru.wikipedia.org/w/index.php?title=%D0%96%D0%B0%D0%BB%D0%BE%D1%81%D1%82%D1%8C&amp;action=edit&amp;redlink=1" Type="http://schemas.openxmlformats.org/officeDocument/2006/relationships/hyperlink" TargetMode="External" Id="rId6"/><Relationship Target="http://ru.wikipedia.org/wiki/%D0%92%D0%B8%D0%BD%D0%B0" Type="http://schemas.openxmlformats.org/officeDocument/2006/relationships/hyperlink" TargetMode="External" Id="rId5"/><Relationship Target="http://ru.wikipedia.org/wiki/%D0%9B%D1%8E%D0%B1%D0%BE%D0%B2%D1%8C" Type="http://schemas.openxmlformats.org/officeDocument/2006/relationships/hyperlink" TargetMode="External" Id="rId8"/><Relationship Target="http://ru.wikipedia.org/wiki/%D0%98%D0%BD%D1%82%D0%B5%D1%80%D0%B5%D1%81_(%D1%87%D1%83%D0%B2%D1%81%D1%82%D0%B2%D0%BE)" Type="http://schemas.openxmlformats.org/officeDocument/2006/relationships/hyperlink" TargetMode="External" Id="rId7"/></Relationships>
</file>

<file path=ppt/slides/_rels/slide27.xml.rels><?xml version="1.0" encoding="UTF-8" standalone="yes"?><Relationships xmlns="http://schemas.openxmlformats.org/package/2006/relationships"><Relationship Target="../notesSlides/notesSlide27.xml" Type="http://schemas.openxmlformats.org/officeDocument/2006/relationships/notesSlide" Id="rId2"/><Relationship Target="../slideLayouts/slideLayout2.xml" Type="http://schemas.openxmlformats.org/officeDocument/2006/relationships/slideLayout" Id="rId1"/><Relationship Target="../media/image37.jpg" Type="http://schemas.openxmlformats.org/officeDocument/2006/relationships/image" Id="rId4"/><Relationship Target="../media/image39.gif" Type="http://schemas.openxmlformats.org/officeDocument/2006/relationships/image" Id="rId3"/></Relationships>
</file>

<file path=ppt/slides/_rels/slide28.xml.rels><?xml version="1.0" encoding="UTF-8" standalone="yes"?><Relationships xmlns="http://schemas.openxmlformats.org/package/2006/relationships"><Relationship Target="../notesSlides/notesSlide28.xml" Type="http://schemas.openxmlformats.org/officeDocument/2006/relationships/notesSlide" Id="rId2"/><Relationship Target="../slideLayouts/slideLayout2.xml" Type="http://schemas.openxmlformats.org/officeDocument/2006/relationships/slideLayout" Id="rId1"/><Relationship Target="../media/image40.jpg" Type="http://schemas.openxmlformats.org/officeDocument/2006/relationships/image" Id="rId3"/></Relationships>
</file>

<file path=ppt/slides/_rels/slide29.xml.rels><?xml version="1.0" encoding="UTF-8" standalone="yes"?><Relationships xmlns="http://schemas.openxmlformats.org/package/2006/relationships"><Relationship Target="../notesSlides/notesSlide29.xml" Type="http://schemas.openxmlformats.org/officeDocument/2006/relationships/notesSlide" Id="rId2"/><Relationship Target="../slideLayouts/slideLayout7.xml" Type="http://schemas.openxmlformats.org/officeDocument/2006/relationships/slideLayout" Id="rId1"/><Relationship Target="../media/image44.jpg" Type="http://schemas.openxmlformats.org/officeDocument/2006/relationships/image" Id="rId3"/></Relationships>
</file>

<file path=ppt/slides/_rels/slide3.xml.rels><?xml version="1.0" encoding="UTF-8" standalone="yes"?><Relationships xmlns="http://schemas.openxmlformats.org/package/2006/relationships"><Relationship Target="../notesSlides/notesSlide3.xml" Type="http://schemas.openxmlformats.org/officeDocument/2006/relationships/notesSlide" Id="rId2"/><Relationship Target="../slideLayouts/slideLayout2.xml" Type="http://schemas.openxmlformats.org/officeDocument/2006/relationships/slideLayout" Id="rId1"/><Relationship Target="../media/image00.gif" Type="http://schemas.openxmlformats.org/officeDocument/2006/relationships/image" Id="rId4"/><Relationship Target="../media/image01.gif" Type="http://schemas.openxmlformats.org/officeDocument/2006/relationships/image" Id="rId3"/></Relationships>
</file>

<file path=ppt/slides/_rels/slide30.xml.rels><?xml version="1.0" encoding="UTF-8" standalone="yes"?><Relationships xmlns="http://schemas.openxmlformats.org/package/2006/relationships"><Relationship Target="../notesSlides/notesSlide30.xml" Type="http://schemas.openxmlformats.org/officeDocument/2006/relationships/notesSlide" Id="rId2"/><Relationship Target="../slideLayouts/slideLayout2.xml" Type="http://schemas.openxmlformats.org/officeDocument/2006/relationships/slideLayout" Id="rId1"/><Relationship Target="http://viki.rdf.ru/cat/okrujaushiy_mir/?page=18" Type="http://schemas.openxmlformats.org/officeDocument/2006/relationships/hyperlink" TargetMode="External" Id="rId4"/><Relationship Target="http://festival.1september.ru/" Type="http://schemas.openxmlformats.org/officeDocument/2006/relationships/hyperlink" TargetMode="External" Id="rId3"/><Relationship Target="http://tlmbalti.ucoz.ru/load/" Type="http://schemas.openxmlformats.org/officeDocument/2006/relationships/hyperlink" TargetMode="External" Id="rId6"/><Relationship Target="http://prezentacii.com/obschestvoznanie/" Type="http://schemas.openxmlformats.org/officeDocument/2006/relationships/hyperlink" TargetMode="External" Id="rId5"/><Relationship Target="http://www.google.ru/" Type="http://schemas.openxmlformats.org/officeDocument/2006/relationships/hyperlink" TargetMode="External" Id="rId7"/></Relationships>
</file>

<file path=ppt/slides/_rels/slide4.xml.rels><?xml version="1.0" encoding="UTF-8" standalone="yes"?><Relationships xmlns="http://schemas.openxmlformats.org/package/2006/relationships"><Relationship Target="../notesSlides/notesSlide4.xml" Type="http://schemas.openxmlformats.org/officeDocument/2006/relationships/notesSlide" Id="rId2"/><Relationship Target="../slideLayouts/slideLayout2.xml" Type="http://schemas.openxmlformats.org/officeDocument/2006/relationships/slideLayout" Id="rId1"/><Relationship Target="../media/image15.jpg" Type="http://schemas.openxmlformats.org/officeDocument/2006/relationships/image" Id="rId4"/><Relationship Target="../media/image05.jpg" Type="http://schemas.openxmlformats.org/officeDocument/2006/relationships/image" Id="rId3"/></Relationships>
</file>

<file path=ppt/slides/_rels/slide5.xml.rels><?xml version="1.0" encoding="UTF-8" standalone="yes"?><Relationships xmlns="http://schemas.openxmlformats.org/package/2006/relationships"><Relationship Target="../notesSlides/notesSlide5.xml" Type="http://schemas.openxmlformats.org/officeDocument/2006/relationships/notesSlide" Id="rId2"/><Relationship Target="../slideLayouts/slideLayout7.xml" Type="http://schemas.openxmlformats.org/officeDocument/2006/relationships/slideLayout" Id="rId1"/></Relationships>
</file>

<file path=ppt/slides/_rels/slide6.xml.rels><?xml version="1.0" encoding="UTF-8" standalone="yes"?><Relationships xmlns="http://schemas.openxmlformats.org/package/2006/relationships"><Relationship Target="../notesSlides/notesSlide6.xml" Type="http://schemas.openxmlformats.org/officeDocument/2006/relationships/notesSlide" Id="rId2"/><Relationship Target="../slideLayouts/slideLayout2.xml" Type="http://schemas.openxmlformats.org/officeDocument/2006/relationships/slideLayout" Id="rId1"/><Relationship Target="../media/image04.png" Type="http://schemas.openxmlformats.org/officeDocument/2006/relationships/image" Id="rId4"/><Relationship Target="../media/image03.png" Type="http://schemas.openxmlformats.org/officeDocument/2006/relationships/image" Id="rId3"/><Relationship Target="../media/image02.jpg" Type="http://schemas.openxmlformats.org/officeDocument/2006/relationships/image" Id="rId5"/></Relationships>
</file>

<file path=ppt/slides/_rels/slide7.xml.rels><?xml version="1.0" encoding="UTF-8" standalone="yes"?><Relationships xmlns="http://schemas.openxmlformats.org/package/2006/relationships"><Relationship Target="../notesSlides/notesSlide7.xml" Type="http://schemas.openxmlformats.org/officeDocument/2006/relationships/notesSlide" Id="rId2"/><Relationship Target="../slideLayouts/slideLayout6.xml" Type="http://schemas.openxmlformats.org/officeDocument/2006/relationships/slideLayout" Id="rId1"/><Relationship Target="../media/image14.png" Type="http://schemas.openxmlformats.org/officeDocument/2006/relationships/image" Id="rId4"/><Relationship Target="../media/image10.png" Type="http://schemas.openxmlformats.org/officeDocument/2006/relationships/image" Id="rId3"/></Relationships>
</file>

<file path=ppt/slides/_rels/slide8.xml.rels><?xml version="1.0" encoding="UTF-8" standalone="yes"?><Relationships xmlns="http://schemas.openxmlformats.org/package/2006/relationships"><Relationship Target="../notesSlides/notesSlide8.xml" Type="http://schemas.openxmlformats.org/officeDocument/2006/relationships/notesSlide" Id="rId2"/><Relationship Target="../slideLayouts/slideLayout2.xml" Type="http://schemas.openxmlformats.org/officeDocument/2006/relationships/slideLayout" Id="rId1"/><Relationship Target="../media/image07.jpg" Type="http://schemas.openxmlformats.org/officeDocument/2006/relationships/image" Id="rId4"/><Relationship Target="../media/image12.jpg" Type="http://schemas.openxmlformats.org/officeDocument/2006/relationships/image" Id="rId3"/></Relationships>
</file>

<file path=ppt/slides/_rels/slide9.xml.rels><?xml version="1.0" encoding="UTF-8" standalone="yes"?><Relationships xmlns="http://schemas.openxmlformats.org/package/2006/relationships"><Relationship Target="../notesSlides/notesSlide9.xml" Type="http://schemas.openxmlformats.org/officeDocument/2006/relationships/notesSlide" Id="rId2"/><Relationship Target="../slideLayouts/slideLayout7.xml" Type="http://schemas.openxmlformats.org/officeDocument/2006/relationships/slideLayout" Id="rId1"/></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2" name="Shape 92"/>
        <p:cNvGrpSpPr/>
        <p:nvPr/>
      </p:nvGrpSpPr>
      <p:grpSpPr>
        <a:xfrm>
          <a:off y="0" x="0"/>
          <a:ext cy="0" cx="0"/>
          <a:chOff y="0" x="0"/>
          <a:chExt cy="0" cx="0"/>
        </a:xfrm>
      </p:grpSpPr>
      <p:pic>
        <p:nvPicPr>
          <p:cNvPr id="93" name="Shape 93"/>
          <p:cNvPicPr preferRelativeResize="0"/>
          <p:nvPr/>
        </p:nvPicPr>
        <p:blipFill>
          <a:blip r:embed="rId3"/>
          <a:stretch>
            <a:fillRect/>
          </a:stretch>
        </p:blipFill>
        <p:spPr>
          <a:xfrm>
            <a:off y="188640" x="179511"/>
            <a:ext cy="5956857" cx="8568951"/>
          </a:xfrm>
          <a:prstGeom prst="rect">
            <a:avLst/>
          </a:prstGeom>
        </p:spPr>
      </p:pic>
      <p:sp>
        <p:nvSpPr>
          <p:cNvPr id="94" name="Shape 94"/>
          <p:cNvSpPr txBox="1"/>
          <p:nvPr>
            <p:ph type="ctrTitle"/>
          </p:nvPr>
        </p:nvSpPr>
        <p:spPr>
          <a:xfrm>
            <a:off y="548679" x="4788023"/>
            <a:ext cy="1470024" cx="3968091"/>
          </a:xfrm>
          <a:prstGeom prst="rect">
            <a:avLst/>
          </a:prstGeom>
          <a:noFill/>
          <a:ln>
            <a:noFill/>
          </a:ln>
        </p:spPr>
        <p:txBody>
          <a:bodyPr bIns="45700" rIns="91425" lIns="91425" tIns="45700" anchor="ctr" anchorCtr="0">
            <a:noAutofit/>
          </a:bodyPr>
          <a:lstStyle/>
          <a:p>
            <a:pPr algn="ctr" rtl="0" lvl="0" marR="0" indent="0" marL="0">
              <a:spcBef>
                <a:spcPts val="0"/>
              </a:spcBef>
              <a:buClr>
                <a:schemeClr val="dk1"/>
              </a:buClr>
              <a:buSzPct val="25000"/>
              <a:buFont typeface="Calibri"/>
              <a:buNone/>
            </a:pPr>
            <a:r>
              <a:rPr strike="noStrike" u="none" b="1" cap="none" baseline="0" sz="3950" lang="ru-RU" i="0">
                <a:solidFill>
                  <a:srgbClr val="FF0000"/>
                </a:solidFill>
                <a:latin typeface="Calibri"/>
                <a:ea typeface="Calibri"/>
                <a:cs typeface="Calibri"/>
                <a:sym typeface="Calibri"/>
              </a:rPr>
              <a:t>Переживания, испытанные временем</a:t>
            </a:r>
          </a:p>
        </p:txBody>
      </p:sp>
      <p:sp>
        <p:nvSpPr>
          <p:cNvPr id="95" name="Shape 95"/>
          <p:cNvSpPr/>
          <p:nvPr/>
        </p:nvSpPr>
        <p:spPr>
          <a:xfrm>
            <a:off y="2348880" x="5470262"/>
            <a:ext cy="1200329" cx="3217330"/>
          </a:xfrm>
          <a:prstGeom prst="rect">
            <a:avLst/>
          </a:prstGeom>
          <a:noFill/>
          <a:ln>
            <a:noFill/>
          </a:ln>
        </p:spPr>
        <p:txBody>
          <a:bodyPr bIns="45700" rIns="91425" lIns="91425" tIns="45700" anchor="t" anchorCtr="0">
            <a:noAutofit/>
          </a:bodyPr>
          <a:lstStyle/>
          <a:p>
            <a:pPr algn="ctr" rtl="0" lvl="0" marR="0" indent="0" marL="0">
              <a:buSzPct val="25000"/>
              <a:buNone/>
            </a:pPr>
            <a:r>
              <a:rPr strike="noStrike" u="none" b="1" cap="none" baseline="0" sz="1800" lang="ru-RU" i="0">
                <a:solidFill>
                  <a:srgbClr val="00B0F0"/>
                </a:solidFill>
                <a:latin typeface="Calibri"/>
                <a:ea typeface="Calibri"/>
                <a:cs typeface="Calibri"/>
                <a:sym typeface="Calibri"/>
              </a:rPr>
              <a:t>Окружающий мир</a:t>
            </a:r>
          </a:p>
          <a:p>
            <a:pPr algn="ctr" rtl="0" lvl="0" marR="0" indent="0" marL="0">
              <a:buSzPct val="25000"/>
              <a:buNone/>
            </a:pPr>
            <a:r>
              <a:rPr strike="noStrike" u="none" b="1" cap="none" baseline="0" sz="1800" lang="ru-RU" i="0">
                <a:solidFill>
                  <a:srgbClr val="00B0F0"/>
                </a:solidFill>
                <a:latin typeface="Calibri"/>
                <a:ea typeface="Calibri"/>
                <a:cs typeface="Calibri"/>
                <a:sym typeface="Calibri"/>
              </a:rPr>
              <a:t>«Человек и человечество»</a:t>
            </a:r>
          </a:p>
          <a:p>
            <a:pPr algn="ctr" rtl="0" lvl="0" marR="0" indent="0" marL="0">
              <a:buSzPct val="25000"/>
              <a:buNone/>
            </a:pPr>
            <a:r>
              <a:rPr strike="noStrike" u="none" b="1" cap="none" baseline="0" sz="1800" lang="ru-RU" i="0">
                <a:solidFill>
                  <a:srgbClr val="00B0F0"/>
                </a:solidFill>
                <a:latin typeface="Calibri"/>
                <a:ea typeface="Calibri"/>
                <a:cs typeface="Calibri"/>
                <a:sym typeface="Calibri"/>
              </a:rPr>
              <a:t>4 класс</a:t>
            </a:r>
          </a:p>
          <a:p>
            <a:pPr algn="ctr" rtl="0" lvl="0" marR="0" indent="0" marL="0">
              <a:buSzPct val="25000"/>
              <a:buNone/>
            </a:pPr>
            <a:r>
              <a:rPr strike="noStrike" u="none" b="1" cap="none" baseline="0" sz="1800" lang="ru-RU" i="0">
                <a:solidFill>
                  <a:srgbClr val="00B0F0"/>
                </a:solidFill>
                <a:latin typeface="Calibri"/>
                <a:ea typeface="Calibri"/>
                <a:cs typeface="Calibri"/>
                <a:sym typeface="Calibri"/>
              </a:rPr>
              <a:t>«Школа 2100»</a:t>
            </a:r>
          </a:p>
        </p:txBody>
      </p:sp>
      <p:sp>
        <p:nvSpPr>
          <p:cNvPr id="96" name="Shape 96"/>
          <p:cNvSpPr/>
          <p:nvPr/>
        </p:nvSpPr>
        <p:spPr>
          <a:xfrm>
            <a:off y="5545423" x="323528"/>
            <a:ext cy="1200150" cx="4572000"/>
          </a:xfrm>
          <a:prstGeom prst="rect">
            <a:avLst/>
          </a:prstGeom>
          <a:noFill/>
          <a:ln>
            <a:noFill/>
          </a:ln>
        </p:spPr>
        <p:txBody>
          <a:bodyPr bIns="45700" rIns="91425" lIns="91425" tIns="45700" anchor="t" anchorCtr="0">
            <a:noAutofit/>
          </a:bodyPr>
          <a:lstStyle/>
          <a:p>
            <a:pPr algn="r" rtl="0" lvl="0" marR="0" indent="0" marL="0">
              <a:buSzPct val="25000"/>
              <a:buNone/>
            </a:pPr>
            <a:r>
              <a:rPr strike="noStrike" u="none" b="1" cap="none" baseline="0" sz="1800" lang="ru-RU" i="0">
                <a:solidFill>
                  <a:schemeClr val="dk1"/>
                </a:solidFill>
                <a:latin typeface="Calibri"/>
                <a:ea typeface="Calibri"/>
                <a:cs typeface="Calibri"/>
                <a:sym typeface="Calibri"/>
              </a:rPr>
              <a:t>Автор: Северина Ольга Анатольевна учитель начальных классов </a:t>
            </a:r>
          </a:p>
          <a:p>
            <a:pPr algn="r" rtl="0" lvl="0" marR="0" indent="0" marL="0">
              <a:buSzPct val="25000"/>
              <a:buNone/>
            </a:pPr>
            <a:r>
              <a:rPr strike="noStrike" u="none" b="1" cap="none" baseline="0" sz="1800" lang="ru-RU" i="0">
                <a:solidFill>
                  <a:schemeClr val="dk1"/>
                </a:solidFill>
                <a:latin typeface="Calibri"/>
                <a:ea typeface="Calibri"/>
                <a:cs typeface="Calibri"/>
                <a:sym typeface="Calibri"/>
              </a:rPr>
              <a:t>г. Ростова-на-Дону</a:t>
            </a:r>
          </a:p>
          <a:p>
            <a:pPr algn="r" rtl="0" lvl="0" marR="0" indent="0" marL="0">
              <a:buSzPct val="25000"/>
              <a:buNone/>
            </a:pPr>
            <a:r>
              <a:rPr strike="noStrike" u="none" b="1" cap="none" baseline="0" sz="1800" lang="ru-RU" i="0">
                <a:solidFill>
                  <a:schemeClr val="dk1"/>
                </a:solidFill>
                <a:latin typeface="Calibri"/>
                <a:ea typeface="Calibri"/>
                <a:cs typeface="Calibri"/>
                <a:sym typeface="Calibri"/>
              </a:rPr>
              <a:t>МБОУ СОШ №107 «Экология и диалектика»</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3" name="Shape 233"/>
        <p:cNvGrpSpPr/>
        <p:nvPr/>
      </p:nvGrpSpPr>
      <p:grpSpPr>
        <a:xfrm>
          <a:off y="0" x="0"/>
          <a:ext cy="0" cx="0"/>
          <a:chOff y="0" x="0"/>
          <a:chExt cy="0" cx="0"/>
        </a:xfrm>
      </p:grpSpPr>
      <p:sp>
        <p:nvSpPr>
          <p:cNvPr id="234" name="Shape 234"/>
          <p:cNvSpPr/>
          <p:nvPr/>
        </p:nvSpPr>
        <p:spPr>
          <a:xfrm>
            <a:off y="332656" x="107504"/>
            <a:ext cy="5355312" cx="8784976"/>
          </a:xfrm>
          <a:prstGeom prst="rect">
            <a:avLst/>
          </a:prstGeom>
          <a:noFill/>
          <a:ln>
            <a:noFill/>
          </a:ln>
        </p:spPr>
        <p:txBody>
          <a:bodyPr bIns="45700" rIns="91425" lIns="91425" tIns="45700" anchor="t" anchorCtr="0">
            <a:noAutofit/>
          </a:bodyPr>
          <a:lstStyle/>
          <a:p>
            <a:pPr algn="l" rtl="0" lvl="0" marR="0" indent="0" marL="0">
              <a:buSzPct val="25000"/>
              <a:buNone/>
            </a:pPr>
            <a:r>
              <a:rPr strike="noStrike" u="none" b="1" cap="none" baseline="0" sz="2000" lang="ru-RU" i="0">
                <a:solidFill>
                  <a:schemeClr val="dk1"/>
                </a:solidFill>
                <a:latin typeface="Calibri"/>
                <a:ea typeface="Calibri"/>
                <a:cs typeface="Calibri"/>
                <a:sym typeface="Calibri"/>
              </a:rPr>
              <a:t>Когда нет настроения,</a:t>
            </a:r>
            <a:br>
              <a:rPr strike="noStrike" u="none" b="1" cap="none" baseline="0" sz="2000" lang="ru-RU" i="0">
                <a:solidFill>
                  <a:schemeClr val="dk1"/>
                </a:solidFill>
                <a:latin typeface="Calibri"/>
                <a:ea typeface="Calibri"/>
                <a:cs typeface="Calibri"/>
                <a:sym typeface="Calibri"/>
              </a:rPr>
            </a:br>
            <a:r>
              <a:rPr strike="noStrike" u="none" b="1" cap="none" baseline="0" sz="2000" lang="ru-RU" i="0">
                <a:solidFill>
                  <a:schemeClr val="dk1"/>
                </a:solidFill>
                <a:latin typeface="Calibri"/>
                <a:ea typeface="Calibri"/>
                <a:cs typeface="Calibri"/>
                <a:sym typeface="Calibri"/>
              </a:rPr>
              <a:t>Не спорятся дела,</a:t>
            </a:r>
            <a:br>
              <a:rPr strike="noStrike" u="none" b="1" cap="none" baseline="0" sz="2000" lang="ru-RU" i="0">
                <a:solidFill>
                  <a:schemeClr val="dk1"/>
                </a:solidFill>
                <a:latin typeface="Calibri"/>
                <a:ea typeface="Calibri"/>
                <a:cs typeface="Calibri"/>
                <a:sym typeface="Calibri"/>
              </a:rPr>
            </a:br>
            <a:r>
              <a:rPr strike="noStrike" u="none" b="1" cap="none" baseline="0" sz="2000" lang="ru-RU" i="0">
                <a:solidFill>
                  <a:schemeClr val="dk1"/>
                </a:solidFill>
                <a:latin typeface="Calibri"/>
                <a:ea typeface="Calibri"/>
                <a:cs typeface="Calibri"/>
                <a:sym typeface="Calibri"/>
              </a:rPr>
              <a:t>В душе печаль и скука,</a:t>
            </a:r>
            <a:br>
              <a:rPr strike="noStrike" u="none" b="1" cap="none" baseline="0" sz="2000" lang="ru-RU" i="0">
                <a:solidFill>
                  <a:schemeClr val="dk1"/>
                </a:solidFill>
                <a:latin typeface="Calibri"/>
                <a:ea typeface="Calibri"/>
                <a:cs typeface="Calibri"/>
                <a:sym typeface="Calibri"/>
              </a:rPr>
            </a:br>
            <a:r>
              <a:rPr strike="noStrike" u="none" b="1" cap="none" baseline="0" sz="2000" lang="ru-RU" i="0">
                <a:solidFill>
                  <a:schemeClr val="dk1"/>
                </a:solidFill>
                <a:latin typeface="Calibri"/>
                <a:ea typeface="Calibri"/>
                <a:cs typeface="Calibri"/>
                <a:sym typeface="Calibri"/>
              </a:rPr>
              <a:t>Тоска, тоска, тоска.</a:t>
            </a:r>
            <a:br>
              <a:rPr strike="noStrike" u="none" b="1" cap="none" baseline="0" sz="2000" lang="ru-RU" i="0">
                <a:solidFill>
                  <a:schemeClr val="dk1"/>
                </a:solidFill>
                <a:latin typeface="Calibri"/>
                <a:ea typeface="Calibri"/>
                <a:cs typeface="Calibri"/>
                <a:sym typeface="Calibri"/>
              </a:rPr>
            </a:br>
            <a:r>
              <a:rPr strike="noStrike" u="none" b="1" cap="none" baseline="0" sz="2000" lang="ru-RU" i="0">
                <a:solidFill>
                  <a:schemeClr val="dk1"/>
                </a:solidFill>
                <a:latin typeface="Calibri"/>
                <a:ea typeface="Calibri"/>
                <a:cs typeface="Calibri"/>
                <a:sym typeface="Calibri"/>
              </a:rPr>
              <a:t>Когда нет настроения,</a:t>
            </a:r>
            <a:br>
              <a:rPr strike="noStrike" u="none" b="1" cap="none" baseline="0" sz="2000" lang="ru-RU" i="0">
                <a:solidFill>
                  <a:schemeClr val="dk1"/>
                </a:solidFill>
                <a:latin typeface="Calibri"/>
                <a:ea typeface="Calibri"/>
                <a:cs typeface="Calibri"/>
                <a:sym typeface="Calibri"/>
              </a:rPr>
            </a:br>
            <a:r>
              <a:rPr strike="noStrike" u="none" b="1" cap="none" baseline="0" sz="2000" lang="ru-RU" i="0">
                <a:solidFill>
                  <a:schemeClr val="dk1"/>
                </a:solidFill>
                <a:latin typeface="Calibri"/>
                <a:ea typeface="Calibri"/>
                <a:cs typeface="Calibri"/>
                <a:sym typeface="Calibri"/>
              </a:rPr>
              <a:t>Не хочется варенья,</a:t>
            </a:r>
            <a:br>
              <a:rPr strike="noStrike" u="none" b="1" cap="none" baseline="0" sz="2000" lang="ru-RU" i="0">
                <a:solidFill>
                  <a:schemeClr val="dk1"/>
                </a:solidFill>
                <a:latin typeface="Calibri"/>
                <a:ea typeface="Calibri"/>
                <a:cs typeface="Calibri"/>
                <a:sym typeface="Calibri"/>
              </a:rPr>
            </a:br>
            <a:r>
              <a:rPr strike="noStrike" u="none" b="1" cap="none" baseline="0" sz="2000" lang="ru-RU" i="0">
                <a:solidFill>
                  <a:schemeClr val="dk1"/>
                </a:solidFill>
                <a:latin typeface="Calibri"/>
                <a:ea typeface="Calibri"/>
                <a:cs typeface="Calibri"/>
                <a:sym typeface="Calibri"/>
              </a:rPr>
              <a:t>Не видно наслаждения</a:t>
            </a:r>
            <a:br>
              <a:rPr strike="noStrike" u="none" b="1" cap="none" baseline="0" sz="2000" lang="ru-RU" i="0">
                <a:solidFill>
                  <a:schemeClr val="dk1"/>
                </a:solidFill>
                <a:latin typeface="Calibri"/>
                <a:ea typeface="Calibri"/>
                <a:cs typeface="Calibri"/>
                <a:sym typeface="Calibri"/>
              </a:rPr>
            </a:br>
            <a:r>
              <a:rPr strike="noStrike" u="none" b="1" cap="none" baseline="0" sz="2000" lang="ru-RU" i="0">
                <a:solidFill>
                  <a:schemeClr val="dk1"/>
                </a:solidFill>
                <a:latin typeface="Calibri"/>
                <a:ea typeface="Calibri"/>
                <a:cs typeface="Calibri"/>
                <a:sym typeface="Calibri"/>
              </a:rPr>
              <a:t>Пейзажем из окна.</a:t>
            </a:r>
          </a:p>
          <a:p>
            <a:r>
              <a:t/>
            </a:r>
          </a:p>
          <a:p>
            <a:r>
              <a:t/>
            </a:r>
          </a:p>
          <a:p>
            <a:r>
              <a:t/>
            </a:r>
          </a:p>
          <a:p>
            <a:r>
              <a:t/>
            </a:r>
          </a:p>
          <a:p>
            <a:r>
              <a:t/>
            </a:r>
          </a:p>
          <a:p>
            <a:r>
              <a:t/>
            </a:r>
          </a:p>
          <a:p>
            <a:r>
              <a:t/>
            </a:r>
          </a:p>
          <a:p>
            <a:pPr algn="l" rtl="0" lvl="0" marR="0" indent="0" marL="0">
              <a:buSzPct val="25000"/>
              <a:buNone/>
            </a:pPr>
          </a:p>
        </p:txBody>
      </p:sp>
      <p:sp>
        <p:nvSpPr>
          <p:cNvPr id="235" name="Shape 235"/>
          <p:cNvSpPr/>
          <p:nvPr/>
        </p:nvSpPr>
        <p:spPr>
          <a:xfrm>
            <a:off y="1362603" x="3059832"/>
            <a:ext cy="2862322" cx="3312367"/>
          </a:xfrm>
          <a:prstGeom prst="rect">
            <a:avLst/>
          </a:prstGeom>
          <a:noFill/>
          <a:ln>
            <a:noFill/>
          </a:ln>
        </p:spPr>
        <p:txBody>
          <a:bodyPr bIns="45700" rIns="91425" lIns="91425" tIns="45700" anchor="t" anchorCtr="0">
            <a:noAutofit/>
          </a:bodyPr>
          <a:lstStyle/>
          <a:p>
            <a:pPr algn="l" rtl="0" lvl="0" marR="0" indent="0" marL="0">
              <a:buSzPct val="25000"/>
              <a:buNone/>
            </a:pPr>
            <a:r>
              <a:rPr strike="noStrike" u="none" b="1" cap="none" baseline="0" sz="2000" lang="ru-RU" i="0">
                <a:solidFill>
                  <a:srgbClr val="000000"/>
                </a:solidFill>
                <a:latin typeface="Calibri"/>
                <a:ea typeface="Calibri"/>
                <a:cs typeface="Calibri"/>
                <a:sym typeface="Calibri"/>
              </a:rPr>
              <a:t>Когда нет настроения,</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Уныло день течёт.</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И даже воскресенье</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Мне в радость не идёт.</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Когда нет настроения,</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Не хочется читать,</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Играть на фортепьяно,</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Не тянет рисовать.</a:t>
            </a:r>
          </a:p>
        </p:txBody>
      </p:sp>
      <p:sp>
        <p:nvSpPr>
          <p:cNvPr id="236" name="Shape 236"/>
          <p:cNvSpPr/>
          <p:nvPr/>
        </p:nvSpPr>
        <p:spPr>
          <a:xfrm>
            <a:off y="2149018" x="6228183"/>
            <a:ext cy="4093427" cx="2592287"/>
          </a:xfrm>
          <a:prstGeom prst="rect">
            <a:avLst/>
          </a:prstGeom>
          <a:noFill/>
          <a:ln>
            <a:noFill/>
          </a:ln>
        </p:spPr>
        <p:txBody>
          <a:bodyPr bIns="45700" rIns="91425" lIns="91425" tIns="45700" anchor="t" anchorCtr="0">
            <a:noAutofit/>
          </a:bodyPr>
          <a:lstStyle/>
          <a:p>
            <a:pPr algn="l" rtl="0" lvl="0" marR="0" indent="0" marL="0">
              <a:buSzPct val="25000"/>
              <a:buNone/>
            </a:pPr>
            <a:r>
              <a:rPr strike="noStrike" u="none" b="1" cap="none" baseline="0" sz="2000" lang="ru-RU" i="0">
                <a:solidFill>
                  <a:srgbClr val="000000"/>
                </a:solidFill>
                <a:latin typeface="Calibri"/>
                <a:ea typeface="Calibri"/>
                <a:cs typeface="Calibri"/>
                <a:sym typeface="Calibri"/>
              </a:rPr>
              <a:t>Когда нет настроения,</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В кровати я лежу,</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Ни сладкое варенье,</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Ни вкусное печенье</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Я в рот не положу.</a:t>
            </a:r>
          </a:p>
          <a:p>
            <a:pPr algn="l" rtl="0" lvl="0" marR="0" indent="0" marL="0">
              <a:buSzPct val="25000"/>
              <a:buNone/>
            </a:pPr>
            <a:r>
              <a:rPr strike="noStrike" u="none" b="1" cap="none" baseline="0" sz="2000" lang="ru-RU" i="0">
                <a:solidFill>
                  <a:srgbClr val="000000"/>
                </a:solidFill>
                <a:latin typeface="Calibri"/>
                <a:ea typeface="Calibri"/>
                <a:cs typeface="Calibri"/>
                <a:sym typeface="Calibri"/>
              </a:rPr>
              <a:t>Когда нет настроения,</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Не в радость угощения,</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А хочется чего-то,</a:t>
            </a:r>
            <a:br>
              <a:rPr strike="noStrike" u="none" b="1" cap="none" baseline="0" sz="2000" lang="ru-RU" i="0">
                <a:solidFill>
                  <a:srgbClr val="000000"/>
                </a:solidFill>
                <a:latin typeface="Calibri"/>
                <a:ea typeface="Calibri"/>
                <a:cs typeface="Calibri"/>
                <a:sym typeface="Calibri"/>
              </a:rPr>
            </a:br>
            <a:r>
              <a:rPr strike="noStrike" u="none" b="1" cap="none" baseline="0" sz="2000" lang="ru-RU" i="0">
                <a:solidFill>
                  <a:srgbClr val="000000"/>
                </a:solidFill>
                <a:latin typeface="Calibri"/>
                <a:ea typeface="Calibri"/>
                <a:cs typeface="Calibri"/>
                <a:sym typeface="Calibri"/>
              </a:rPr>
              <a:t>Чего на свете нет…</a:t>
            </a:r>
          </a:p>
          <a:p>
            <a:r>
              <a:t/>
            </a:r>
          </a:p>
        </p:txBody>
      </p:sp>
      <p:pic>
        <p:nvPicPr>
          <p:cNvPr id="237" name="Shape 237"/>
          <p:cNvPicPr preferRelativeResize="0"/>
          <p:nvPr/>
        </p:nvPicPr>
        <p:blipFill>
          <a:blip r:embed="rId3"/>
          <a:stretch>
            <a:fillRect/>
          </a:stretch>
        </p:blipFill>
        <p:spPr>
          <a:xfrm>
            <a:off y="3243233" x="395536"/>
            <a:ext cy="1905000" cx="1905000"/>
          </a:xfrm>
          <a:prstGeom prst="rect">
            <a:avLst/>
          </a:prstGeom>
        </p:spPr>
      </p:pic>
      <p:sp>
        <p:nvSpPr>
          <p:cNvPr id="238" name="Shape 238"/>
          <p:cNvSpPr/>
          <p:nvPr/>
        </p:nvSpPr>
        <p:spPr>
          <a:xfrm>
            <a:off y="-830262" x="155575"/>
            <a:ext cy="1743076" cx="2619375"/>
          </a:xfrm>
          <a:prstGeom prst="rect">
            <a:avLst/>
          </a:prstGeom>
          <a:noFill/>
          <a:ln>
            <a:noFill/>
          </a:ln>
        </p:spPr>
        <p:txBody>
          <a:bodyPr bIns="45700" rIns="91425" lIns="91425" tIns="45700" anchor="t" anchorCtr="0">
            <a:noAutofit/>
          </a:bodyPr>
          <a:lstStyle/>
          <a:p/>
        </p:txBody>
      </p:sp>
      <p:pic>
        <p:nvPicPr>
          <p:cNvPr id="239" name="Shape 239"/>
          <p:cNvPicPr preferRelativeResize="0"/>
          <p:nvPr/>
        </p:nvPicPr>
        <p:blipFill>
          <a:blip r:embed="rId4"/>
          <a:stretch>
            <a:fillRect/>
          </a:stretch>
        </p:blipFill>
        <p:spPr>
          <a:xfrm>
            <a:off y="4224925" x="2627783"/>
            <a:ext cy="2237382" cx="2983176"/>
          </a:xfrm>
          <a:prstGeom prst="rect">
            <a:avLst/>
          </a:prstGeom>
        </p:spPr>
      </p:pic>
      <p:pic>
        <p:nvPicPr>
          <p:cNvPr id="240" name="Shape 240"/>
          <p:cNvPicPr preferRelativeResize="0"/>
          <p:nvPr/>
        </p:nvPicPr>
        <p:blipFill>
          <a:blip r:embed="rId5"/>
          <a:stretch>
            <a:fillRect/>
          </a:stretch>
        </p:blipFill>
        <p:spPr>
          <a:xfrm>
            <a:off y="332656" x="6845588"/>
            <a:ext cy="1748134" cx="1748134"/>
          </a:xfrm>
          <a:prstGeom prst="rect">
            <a:avLst/>
          </a:prstGeom>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4" name="Shape 244"/>
        <p:cNvGrpSpPr/>
        <p:nvPr/>
      </p:nvGrpSpPr>
      <p:grpSpPr>
        <a:xfrm>
          <a:off y="0" x="0"/>
          <a:ext cy="0" cx="0"/>
          <a:chOff y="0" x="0"/>
          <a:chExt cy="0" cx="0"/>
        </a:xfrm>
      </p:grpSpPr>
      <p:sp>
        <p:nvSpPr>
          <p:cNvPr id="245" name="Shape 245"/>
          <p:cNvSpPr/>
          <p:nvPr/>
        </p:nvSpPr>
        <p:spPr>
          <a:xfrm>
            <a:off y="476672" x="467543"/>
            <a:ext cy="2585322" cx="8064896"/>
          </a:xfrm>
          <a:prstGeom prst="rect">
            <a:avLst/>
          </a:prstGeom>
          <a:noFill/>
          <a:ln>
            <a:noFill/>
          </a:ln>
        </p:spPr>
        <p:txBody>
          <a:bodyPr bIns="45700" rIns="91425" lIns="91425" tIns="45700" anchor="t" anchorCtr="0">
            <a:noAutofit/>
          </a:bodyPr>
          <a:lstStyle/>
          <a:p>
            <a:pPr algn="l" rtl="0" lvl="0" marR="0" indent="0" marL="0">
              <a:buSzPct val="25000"/>
              <a:buNone/>
            </a:pPr>
            <a:r>
              <a:rPr strike="noStrike" u="none" b="1" cap="none" baseline="0" sz="1800" lang="ru-RU" i="0">
                <a:solidFill>
                  <a:schemeClr val="dk1"/>
                </a:solidFill>
                <a:latin typeface="Calibri"/>
                <a:ea typeface="Calibri"/>
                <a:cs typeface="Calibri"/>
                <a:sym typeface="Calibri"/>
              </a:rPr>
              <a:t>Проявления одной и той же эмоции отличаются поступком! Человек, как и животное, реагирует на страх по-разному. Это зависит от качеств личности. По реакции человека мы понимаем, трусливый он или мужественный. Легче понять поступки, личность другого человека, если мы знаем, какие эмоции он испытывает в разных ситуациях. Наблюдая за эмоциями других людей, мы можем проникнуть в их внутренний мир. Чем разнообразнее эмоции и чувства, которые может испытывать человек, тем богаче его личность, шире его интересы. Именно поэтому нам так важно учиться осознавать и выражать собственные эмоции и чувства.</a:t>
            </a:r>
          </a:p>
        </p:txBody>
      </p:sp>
      <p:pic>
        <p:nvPicPr>
          <p:cNvPr id="246" name="Shape 246"/>
          <p:cNvPicPr preferRelativeResize="0"/>
          <p:nvPr/>
        </p:nvPicPr>
        <p:blipFill>
          <a:blip r:embed="rId3"/>
          <a:stretch>
            <a:fillRect/>
          </a:stretch>
        </p:blipFill>
        <p:spPr>
          <a:xfrm>
            <a:off y="3284983" x="467543"/>
            <a:ext cy="2088232" cx="2621211"/>
          </a:xfrm>
          <a:prstGeom prst="rect">
            <a:avLst/>
          </a:prstGeom>
        </p:spPr>
      </p:pic>
      <p:pic>
        <p:nvPicPr>
          <p:cNvPr id="247" name="Shape 247"/>
          <p:cNvPicPr preferRelativeResize="0"/>
          <p:nvPr/>
        </p:nvPicPr>
        <p:blipFill>
          <a:blip r:embed="rId4"/>
          <a:stretch>
            <a:fillRect/>
          </a:stretch>
        </p:blipFill>
        <p:spPr>
          <a:xfrm>
            <a:off y="3061994" x="5922589"/>
            <a:ext cy="1752600" cx="2609850"/>
          </a:xfrm>
          <a:prstGeom prst="rect">
            <a:avLst/>
          </a:prstGeom>
        </p:spPr>
      </p:pic>
      <p:pic>
        <p:nvPicPr>
          <p:cNvPr id="248" name="Shape 248"/>
          <p:cNvPicPr preferRelativeResize="0"/>
          <p:nvPr/>
        </p:nvPicPr>
        <p:blipFill>
          <a:blip r:embed="rId5"/>
          <a:stretch>
            <a:fillRect/>
          </a:stretch>
        </p:blipFill>
        <p:spPr>
          <a:xfrm>
            <a:off y="4392141" x="3232825"/>
            <a:ext cy="1962150" cx="2333625"/>
          </a:xfrm>
          <a:prstGeom prst="rect">
            <a:avLst/>
          </a:prstGeom>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2" name="Shape 252"/>
        <p:cNvGrpSpPr/>
        <p:nvPr/>
      </p:nvGrpSpPr>
      <p:grpSpPr>
        <a:xfrm>
          <a:off y="0" x="0"/>
          <a:ext cy="0" cx="0"/>
          <a:chOff y="0" x="0"/>
          <a:chExt cy="0" cx="0"/>
        </a:xfrm>
      </p:grpSpPr>
      <p:sp>
        <p:nvSpPr>
          <p:cNvPr id="253" name="Shape 253"/>
          <p:cNvSpPr txBox="1"/>
          <p:nvPr>
            <p:ph idx="1" type="body"/>
          </p:nvPr>
        </p:nvSpPr>
        <p:spPr>
          <a:xfrm>
            <a:off y="1746250" x="489000"/>
            <a:ext cy="2974799" cx="8165999"/>
          </a:xfrm>
          <a:prstGeom prst="rect">
            <a:avLst/>
          </a:prstGeom>
          <a:noFill/>
          <a:ln>
            <a:noFill/>
          </a:ln>
        </p:spPr>
        <p:txBody>
          <a:bodyPr bIns="45700" rIns="91425" lIns="91425" tIns="45700" anchor="t" anchorCtr="0">
            <a:noAutofit/>
          </a:bodyPr>
          <a:lstStyle/>
          <a:p>
            <a:pPr algn="l" rtl="0" lvl="0" marR="0" indent="-342900" marL="342900">
              <a:lnSpc>
                <a:spcPct val="90000"/>
              </a:lnSpc>
              <a:spcBef>
                <a:spcPts val="560"/>
              </a:spcBef>
              <a:buClr>
                <a:schemeClr val="dk1"/>
              </a:buClr>
              <a:buSzPct val="25000"/>
              <a:buFont typeface="Calibri"/>
              <a:buNone/>
            </a:pPr>
            <a:r>
              <a:rPr strike="noStrike" u="none" b="1" cap="none" baseline="0" sz="2800" lang="ru-RU" i="0">
                <a:solidFill>
                  <a:schemeClr val="dk1"/>
                </a:solidFill>
                <a:latin typeface="Calibri"/>
                <a:ea typeface="Calibri"/>
                <a:cs typeface="Calibri"/>
                <a:sym typeface="Calibri"/>
              </a:rPr>
              <a:t>   Однажды купец спросил факира:</a:t>
            </a:r>
          </a:p>
          <a:p>
            <a:pPr algn="l" rtl="0" lvl="0" marR="0" indent="-342900" marL="342900">
              <a:lnSpc>
                <a:spcPct val="90000"/>
              </a:lnSpc>
              <a:spcBef>
                <a:spcPts val="560"/>
              </a:spcBef>
              <a:buClr>
                <a:schemeClr val="dk1"/>
              </a:buClr>
              <a:buSzPct val="25000"/>
              <a:buFont typeface="Calibri"/>
              <a:buNone/>
            </a:pPr>
            <a:r>
              <a:rPr strike="noStrike" u="none" b="1" cap="none" baseline="0" sz="2800" lang="ru-RU" i="0">
                <a:solidFill>
                  <a:schemeClr val="dk1"/>
                </a:solidFill>
                <a:latin typeface="Calibri"/>
                <a:ea typeface="Calibri"/>
                <a:cs typeface="Calibri"/>
                <a:sym typeface="Calibri"/>
              </a:rPr>
              <a:t>   — Почему ты не боишься держать змею за пазухой? Наверное, ты очень храбрый человек?</a:t>
            </a:r>
          </a:p>
          <a:p>
            <a:pPr algn="l" rtl="0" lvl="0" marR="0" indent="-342900" marL="342900">
              <a:lnSpc>
                <a:spcPct val="90000"/>
              </a:lnSpc>
              <a:spcBef>
                <a:spcPts val="560"/>
              </a:spcBef>
              <a:buClr>
                <a:schemeClr val="dk1"/>
              </a:buClr>
              <a:buSzPct val="25000"/>
              <a:buFont typeface="Calibri"/>
              <a:buNone/>
            </a:pPr>
            <a:r>
              <a:rPr strike="noStrike" u="none" b="1" cap="none" baseline="0" sz="2800" lang="ru-RU" i="0">
                <a:solidFill>
                  <a:schemeClr val="dk1"/>
                </a:solidFill>
                <a:latin typeface="Calibri"/>
                <a:ea typeface="Calibri"/>
                <a:cs typeface="Calibri"/>
                <a:sym typeface="Calibri"/>
              </a:rPr>
              <a:t>   — Видишь ли, — ответил факир, — бывают три вида храбрости: </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7" name="Shape 257"/>
        <p:cNvGrpSpPr/>
        <p:nvPr/>
      </p:nvGrpSpPr>
      <p:grpSpPr>
        <a:xfrm>
          <a:off y="0" x="0"/>
          <a:ext cy="0" cx="0"/>
          <a:chOff y="0" x="0"/>
          <a:chExt cy="0" cx="0"/>
        </a:xfrm>
      </p:grpSpPr>
      <p:pic>
        <p:nvPicPr>
          <p:cNvPr id="258" name="Shape 258"/>
          <p:cNvPicPr preferRelativeResize="0"/>
          <p:nvPr/>
        </p:nvPicPr>
        <p:blipFill>
          <a:blip r:embed="rId3"/>
          <a:stretch>
            <a:fillRect/>
          </a:stretch>
        </p:blipFill>
        <p:spPr>
          <a:xfrm>
            <a:off y="0" x="0"/>
            <a:ext cy="6838949" cx="9144000"/>
          </a:xfrm>
          <a:prstGeom prst="rect">
            <a:avLst/>
          </a:prstGeom>
        </p:spPr>
      </p:pic>
      <p:sp>
        <p:nvSpPr>
          <p:cNvPr id="259" name="Shape 259"/>
          <p:cNvSpPr txBox="1"/>
          <p:nvPr>
            <p:ph idx="1" type="body"/>
          </p:nvPr>
        </p:nvSpPr>
        <p:spPr>
          <a:xfrm>
            <a:off y="5949950" x="503237"/>
            <a:ext cy="692149" cx="8640762"/>
          </a:xfrm>
          <a:prstGeom prst="rect">
            <a:avLst/>
          </a:prstGeom>
          <a:noFill/>
          <a:ln>
            <a:noFill/>
          </a:ln>
        </p:spPr>
        <p:txBody>
          <a:bodyPr bIns="45700" rIns="91425" lIns="91425" tIns="45700" anchor="t" anchorCtr="0">
            <a:noAutofit/>
          </a:bodyPr>
          <a:lstStyle/>
          <a:p>
            <a:pPr algn="l" rtl="0" lvl="0" marR="0" indent="-342900" marL="342900">
              <a:lnSpc>
                <a:spcPct val="80000"/>
              </a:lnSpc>
              <a:spcBef>
                <a:spcPts val="560"/>
              </a:spcBef>
              <a:buClr>
                <a:schemeClr val="dk1"/>
              </a:buClr>
              <a:buSzPct val="25000"/>
              <a:buFont typeface="Calibri"/>
              <a:buNone/>
            </a:pPr>
            <a:r>
              <a:rPr strike="noStrike" u="none" b="0" cap="none" baseline="0" sz="2800" lang="ru-RU" i="0">
                <a:solidFill>
                  <a:srgbClr val="FFFF00"/>
                </a:solidFill>
                <a:latin typeface="Calibri"/>
                <a:ea typeface="Calibri"/>
                <a:cs typeface="Calibri"/>
                <a:sym typeface="Calibri"/>
              </a:rPr>
              <a:t>первая — когда храбрец не представляет разме-ра опасности и поэтому не чувствует страха</a:t>
            </a:r>
            <a:r>
              <a:rPr strike="noStrike" u="none" b="0" cap="none" baseline="0" sz="2800" lang="ru-RU" i="0">
                <a:solidFill>
                  <a:schemeClr val="dk1"/>
                </a:solidFill>
                <a:latin typeface="Calibri"/>
                <a:ea typeface="Calibri"/>
                <a:cs typeface="Calibri"/>
                <a:sym typeface="Calibri"/>
              </a:rPr>
              <a:t> </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3" name="Shape 263"/>
        <p:cNvGrpSpPr/>
        <p:nvPr/>
      </p:nvGrpSpPr>
      <p:grpSpPr>
        <a:xfrm>
          <a:off y="0" x="0"/>
          <a:ext cy="0" cx="0"/>
          <a:chOff y="0" x="0"/>
          <a:chExt cy="0" cx="0"/>
        </a:xfrm>
      </p:grpSpPr>
      <p:pic>
        <p:nvPicPr>
          <p:cNvPr id="264" name="Shape 264"/>
          <p:cNvPicPr preferRelativeResize="0"/>
          <p:nvPr/>
        </p:nvPicPr>
        <p:blipFill>
          <a:blip r:embed="rId3"/>
          <a:stretch>
            <a:fillRect/>
          </a:stretch>
        </p:blipFill>
        <p:spPr>
          <a:xfrm>
            <a:off y="0" x="0"/>
            <a:ext cy="6873874" cx="9144000"/>
          </a:xfrm>
          <a:prstGeom prst="rect">
            <a:avLst/>
          </a:prstGeom>
        </p:spPr>
      </p:pic>
      <p:sp>
        <p:nvSpPr>
          <p:cNvPr id="265" name="Shape 265"/>
          <p:cNvSpPr txBox="1"/>
          <p:nvPr>
            <p:ph idx="1" type="body"/>
          </p:nvPr>
        </p:nvSpPr>
        <p:spPr>
          <a:xfrm>
            <a:off y="5516562" x="468312"/>
            <a:ext cy="1046162" cx="8229600"/>
          </a:xfrm>
          <a:prstGeom prst="rect">
            <a:avLst/>
          </a:prstGeom>
          <a:noFill/>
          <a:ln>
            <a:noFill/>
          </a:ln>
        </p:spPr>
        <p:txBody>
          <a:bodyPr bIns="45700" rIns="91425" lIns="91425" tIns="45700" anchor="t" anchorCtr="0">
            <a:noAutofit/>
          </a:bodyPr>
          <a:lstStyle/>
          <a:p>
            <a:pPr algn="l" rtl="0" lvl="0" marR="0" indent="-342900" marL="342900">
              <a:spcBef>
                <a:spcPts val="640"/>
              </a:spcBef>
              <a:buClr>
                <a:schemeClr val="dk1"/>
              </a:buClr>
              <a:buSzPct val="25000"/>
              <a:buFont typeface="Calibri"/>
              <a:buNone/>
            </a:pPr>
            <a:r>
              <a:rPr strike="noStrike" u="none" b="1" cap="none" baseline="0" sz="2800" lang="ru-RU" i="0">
                <a:solidFill>
                  <a:srgbClr val="FFFF00"/>
                </a:solidFill>
                <a:latin typeface="Calibri"/>
                <a:ea typeface="Calibri"/>
                <a:cs typeface="Calibri"/>
                <a:sym typeface="Calibri"/>
              </a:rPr>
              <a:t>вторая — когда храбрец представляет размер опасности, но пересиливает свой страх</a:t>
            </a:r>
            <a:r>
              <a:rPr strike="noStrike" u="none" b="1" cap="none" baseline="0" sz="3200" lang="ru-RU" i="0">
                <a:solidFill>
                  <a:schemeClr val="dk1"/>
                </a:solidFill>
                <a:latin typeface="Calibri"/>
                <a:ea typeface="Calibri"/>
                <a:cs typeface="Calibri"/>
                <a:sym typeface="Calibri"/>
              </a:rPr>
              <a:t> </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9" name="Shape 269"/>
        <p:cNvGrpSpPr/>
        <p:nvPr/>
      </p:nvGrpSpPr>
      <p:grpSpPr>
        <a:xfrm>
          <a:off y="0" x="0"/>
          <a:ext cy="0" cx="0"/>
          <a:chOff y="0" x="0"/>
          <a:chExt cy="0" cx="0"/>
        </a:xfrm>
      </p:grpSpPr>
      <p:pic>
        <p:nvPicPr>
          <p:cNvPr id="270" name="Shape 270"/>
          <p:cNvPicPr preferRelativeResize="0"/>
          <p:nvPr/>
        </p:nvPicPr>
        <p:blipFill>
          <a:blip r:embed="rId3"/>
          <a:stretch>
            <a:fillRect/>
          </a:stretch>
        </p:blipFill>
        <p:spPr>
          <a:xfrm>
            <a:off y="0" x="0"/>
            <a:ext cy="6858000" cx="9217024"/>
          </a:xfrm>
          <a:prstGeom prst="rect">
            <a:avLst/>
          </a:prstGeom>
        </p:spPr>
      </p:pic>
      <p:sp>
        <p:nvSpPr>
          <p:cNvPr id="271" name="Shape 271"/>
          <p:cNvSpPr txBox="1"/>
          <p:nvPr>
            <p:ph idx="1" type="body"/>
          </p:nvPr>
        </p:nvSpPr>
        <p:spPr>
          <a:xfrm>
            <a:off y="4913312" x="250825"/>
            <a:ext cy="1944687" cx="8697913"/>
          </a:xfrm>
          <a:prstGeom prst="rect">
            <a:avLst/>
          </a:prstGeom>
          <a:noFill/>
          <a:ln>
            <a:noFill/>
          </a:ln>
        </p:spPr>
        <p:txBody>
          <a:bodyPr bIns="45700" rIns="91425" lIns="91425" tIns="45700" anchor="t" anchorCtr="0">
            <a:noAutofit/>
          </a:bodyPr>
          <a:lstStyle/>
          <a:p>
            <a:pPr algn="l" rtl="0" lvl="0" marR="0" indent="-342900" marL="342900">
              <a:spcBef>
                <a:spcPts val="640"/>
              </a:spcBef>
              <a:buClr>
                <a:schemeClr val="dk1"/>
              </a:buClr>
              <a:buSzPct val="25000"/>
              <a:buFont typeface="Calibri"/>
              <a:buNone/>
            </a:pPr>
            <a:r>
              <a:rPr strike="noStrike" u="none" b="1" cap="none" baseline="0" sz="2800" lang="ru-RU" i="0">
                <a:solidFill>
                  <a:schemeClr val="dk1"/>
                </a:solidFill>
                <a:latin typeface="Calibri"/>
                <a:ea typeface="Calibri"/>
                <a:cs typeface="Calibri"/>
                <a:sym typeface="Calibri"/>
              </a:rPr>
              <a:t>   </a:t>
            </a:r>
            <a:r>
              <a:rPr strike="noStrike" u="none" b="1" cap="none" baseline="0" sz="2800" lang="ru-RU" i="0">
                <a:solidFill>
                  <a:srgbClr val="0000FF"/>
                </a:solidFill>
                <a:latin typeface="Calibri"/>
                <a:ea typeface="Calibri"/>
                <a:cs typeface="Calibri"/>
                <a:sym typeface="Calibri"/>
              </a:rPr>
              <a:t>А третий вид храбрости — это храбрость знания, когда благодаря знанию ты не боишься. А чело-век, не посвящённый в тонкости дела, считает тебя храбрецом. Поэтому я не боюсь.</a:t>
            </a:r>
            <a:r>
              <a:rPr strike="noStrike" u="none" b="1" cap="none" baseline="0" sz="3200" lang="ru-RU" i="0">
                <a:solidFill>
                  <a:srgbClr val="CC3300"/>
                </a:solidFill>
                <a:latin typeface="Calibri"/>
                <a:ea typeface="Calibri"/>
                <a:cs typeface="Calibri"/>
                <a:sym typeface="Calibri"/>
              </a:rPr>
              <a:t> </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5" name="Shape 275"/>
        <p:cNvGrpSpPr/>
        <p:nvPr/>
      </p:nvGrpSpPr>
      <p:grpSpPr>
        <a:xfrm>
          <a:off y="0" x="0"/>
          <a:ext cy="0" cx="0"/>
          <a:chOff y="0" x="0"/>
          <a:chExt cy="0" cx="0"/>
        </a:xfrm>
      </p:grpSpPr>
      <p:sp>
        <p:nvSpPr>
          <p:cNvPr id="276" name="Shape 276"/>
          <p:cNvSpPr txBox="1"/>
          <p:nvPr>
            <p:ph type="title"/>
          </p:nvPr>
        </p:nvSpPr>
        <p:spPr>
          <a:xfrm>
            <a:off y="274637" x="457200"/>
            <a:ext cy="1143000" cx="8229600"/>
          </a:xfrm>
          <a:prstGeom prst="rect">
            <a:avLst/>
          </a:prstGeom>
          <a:noFill/>
          <a:ln>
            <a:noFill/>
          </a:ln>
        </p:spPr>
        <p:txBody>
          <a:bodyPr bIns="45700" rIns="91425" lIns="91425" tIns="45700" anchor="ctr" anchorCtr="0">
            <a:noAutofit/>
          </a:bodyPr>
          <a:lstStyle/>
          <a:p/>
        </p:txBody>
      </p:sp>
      <p:pic>
        <p:nvPicPr>
          <p:cNvPr id="277" name="Shape 277"/>
          <p:cNvPicPr preferRelativeResize="0"/>
          <p:nvPr/>
        </p:nvPicPr>
        <p:blipFill>
          <a:blip r:embed="rId3"/>
          <a:stretch>
            <a:fillRect/>
          </a:stretch>
        </p:blipFill>
        <p:spPr>
          <a:xfrm>
            <a:off y="0" x="-27801"/>
            <a:ext cy="6858000" cx="9143999"/>
          </a:xfrm>
          <a:prstGeom prst="rect">
            <a:avLst/>
          </a:prstGeom>
        </p:spPr>
      </p:pic>
      <p:sp>
        <p:nvSpPr>
          <p:cNvPr id="278" name="Shape 278"/>
          <p:cNvSpPr txBox="1"/>
          <p:nvPr>
            <p:ph idx="1" type="body"/>
          </p:nvPr>
        </p:nvSpPr>
        <p:spPr>
          <a:xfrm>
            <a:off y="0" x="-27801"/>
            <a:ext cy="6858000" cx="9144000"/>
          </a:xfrm>
          <a:prstGeom prst="rect">
            <a:avLst/>
          </a:prstGeom>
          <a:noFill/>
          <a:ln w="9525" cap="flat">
            <a:solidFill>
              <a:srgbClr val="000000"/>
            </a:solidFill>
            <a:prstDash val="solid"/>
            <a:round/>
            <a:headEnd w="med" len="med" type="none"/>
            <a:tailEnd w="med" len="med" type="none"/>
          </a:ln>
        </p:spPr>
        <p:txBody>
          <a:bodyPr bIns="91425" rIns="91425" lIns="91425" tIns="91425" anchor="t" anchorCtr="0">
            <a:noAutofit/>
          </a:bodyPr>
          <a:lstStyle/>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2" name="Shape 282"/>
        <p:cNvGrpSpPr/>
        <p:nvPr/>
      </p:nvGrpSpPr>
      <p:grpSpPr>
        <a:xfrm>
          <a:off y="0" x="0"/>
          <a:ext cy="0" cx="0"/>
          <a:chOff y="0" x="0"/>
          <a:chExt cy="0" cx="0"/>
        </a:xfrm>
      </p:grpSpPr>
      <p:pic>
        <p:nvPicPr>
          <p:cNvPr id="283" name="Shape 283"/>
          <p:cNvPicPr preferRelativeResize="0"/>
          <p:nvPr/>
        </p:nvPicPr>
        <p:blipFill>
          <a:blip r:embed="rId3"/>
          <a:stretch>
            <a:fillRect/>
          </a:stretch>
        </p:blipFill>
        <p:spPr>
          <a:xfrm>
            <a:off y="4278505" x="1835696"/>
            <a:ext cy="2087561" cx="1252537"/>
          </a:xfrm>
          <a:prstGeom prst="rect">
            <a:avLst/>
          </a:prstGeom>
        </p:spPr>
      </p:pic>
      <p:sp>
        <p:nvSpPr>
          <p:cNvPr id="284" name="Shape 284"/>
          <p:cNvSpPr txBox="1"/>
          <p:nvPr>
            <p:ph idx="1" type="body"/>
          </p:nvPr>
        </p:nvSpPr>
        <p:spPr>
          <a:xfrm>
            <a:off y="260350" x="827087"/>
            <a:ext cy="1181100" cx="7643812"/>
          </a:xfrm>
          <a:prstGeom prst="rect">
            <a:avLst/>
          </a:prstGeom>
          <a:noFill/>
          <a:ln>
            <a:noFill/>
          </a:ln>
        </p:spPr>
        <p:txBody>
          <a:bodyPr bIns="45700" rIns="91425" lIns="91425" tIns="45700" anchor="t" anchorCtr="0">
            <a:noAutofit/>
          </a:bodyPr>
          <a:lstStyle/>
          <a:p>
            <a:pPr algn="l" rtl="0" lvl="0" marR="0" indent="-342900" marL="342900">
              <a:spcBef>
                <a:spcPts val="640"/>
              </a:spcBef>
              <a:buClr>
                <a:schemeClr val="dk1"/>
              </a:buClr>
              <a:buSzPct val="25000"/>
              <a:buFont typeface="Calibri"/>
              <a:buNone/>
            </a:pPr>
            <a:r>
              <a:rPr strike="noStrike" u="sng" b="1" cap="none" baseline="0" sz="3200" lang="ru-RU" i="1">
                <a:solidFill>
                  <a:srgbClr val="FF0000"/>
                </a:solidFill>
                <a:latin typeface="Calibri"/>
                <a:ea typeface="Calibri"/>
                <a:cs typeface="Calibri"/>
                <a:sym typeface="Calibri"/>
              </a:rPr>
              <a:t>Отвращение</a:t>
            </a:r>
            <a:r>
              <a:rPr strike="noStrike" u="none" b="1" cap="none" baseline="0" sz="3200" lang="ru-RU" i="1">
                <a:solidFill>
                  <a:srgbClr val="FF0000"/>
                </a:solidFill>
                <a:latin typeface="Calibri"/>
                <a:ea typeface="Calibri"/>
                <a:cs typeface="Calibri"/>
                <a:sym typeface="Calibri"/>
              </a:rPr>
              <a:t> </a:t>
            </a:r>
            <a:r>
              <a:rPr strike="noStrike" u="none" b="1" cap="none" baseline="0" sz="2400" lang="ru-RU" i="1">
                <a:solidFill>
                  <a:schemeClr val="dk1"/>
                </a:solidFill>
                <a:latin typeface="Calibri"/>
                <a:ea typeface="Calibri"/>
                <a:cs typeface="Calibri"/>
                <a:sym typeface="Calibri"/>
              </a:rPr>
              <a:t>– </a:t>
            </a:r>
            <a:r>
              <a:rPr strike="noStrike" u="none" b="1" cap="none" baseline="0" sz="2400" lang="ru-RU" i="1">
                <a:solidFill>
                  <a:schemeClr val="dk1"/>
                </a:solidFill>
                <a:latin typeface="Comic Sans MS"/>
                <a:ea typeface="Comic Sans MS"/>
                <a:cs typeface="Comic Sans MS"/>
                <a:sym typeface="Comic Sans MS"/>
              </a:rPr>
              <a:t>крайне неприятное чувство, вызванное кем-чем-нибудь.</a:t>
            </a:r>
          </a:p>
        </p:txBody>
      </p:sp>
      <p:pic>
        <p:nvPicPr>
          <p:cNvPr id="285" name="Shape 285"/>
          <p:cNvPicPr preferRelativeResize="0"/>
          <p:nvPr/>
        </p:nvPicPr>
        <p:blipFill>
          <a:blip r:embed="rId4"/>
          <a:stretch>
            <a:fillRect/>
          </a:stretch>
        </p:blipFill>
        <p:spPr>
          <a:xfrm flipH="1">
            <a:off y="908050" x="7596188"/>
            <a:ext cy="1062038" cx="1262061"/>
          </a:xfrm>
          <a:prstGeom prst="rect">
            <a:avLst/>
          </a:prstGeom>
        </p:spPr>
      </p:pic>
      <p:pic>
        <p:nvPicPr>
          <p:cNvPr id="286" name="Shape 286"/>
          <p:cNvPicPr preferRelativeResize="0"/>
          <p:nvPr/>
        </p:nvPicPr>
        <p:blipFill>
          <a:blip r:embed="rId5"/>
          <a:stretch>
            <a:fillRect/>
          </a:stretch>
        </p:blipFill>
        <p:spPr>
          <a:xfrm>
            <a:off y="1628775" x="4716462"/>
            <a:ext cy="1941512" cx="1168399"/>
          </a:xfrm>
          <a:prstGeom prst="rect">
            <a:avLst/>
          </a:prstGeom>
        </p:spPr>
      </p:pic>
      <p:pic>
        <p:nvPicPr>
          <p:cNvPr id="287" name="Shape 287"/>
          <p:cNvPicPr preferRelativeResize="0"/>
          <p:nvPr/>
        </p:nvPicPr>
        <p:blipFill>
          <a:blip r:embed="rId6"/>
          <a:stretch>
            <a:fillRect/>
          </a:stretch>
        </p:blipFill>
        <p:spPr>
          <a:xfrm>
            <a:off y="3789039" x="4355976"/>
            <a:ext cy="2808287" cx="4176711"/>
          </a:xfrm>
          <a:prstGeom prst="rect">
            <a:avLst/>
          </a:prstGeom>
        </p:spPr>
      </p:pic>
      <p:pic>
        <p:nvPicPr>
          <p:cNvPr id="288" name="Shape 288"/>
          <p:cNvPicPr preferRelativeResize="0"/>
          <p:nvPr/>
        </p:nvPicPr>
        <p:blipFill>
          <a:blip r:embed="rId7"/>
          <a:stretch>
            <a:fillRect/>
          </a:stretch>
        </p:blipFill>
        <p:spPr>
          <a:xfrm>
            <a:off y="1457705" x="337620"/>
            <a:ext cy="2444750" cx="3767653"/>
          </a:xfrm>
          <a:prstGeom prst="rect">
            <a:avLst/>
          </a:prstGeom>
        </p:spPr>
      </p:pic>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2" name="Shape 292"/>
        <p:cNvGrpSpPr/>
        <p:nvPr/>
      </p:nvGrpSpPr>
      <p:grpSpPr>
        <a:xfrm>
          <a:off y="0" x="0"/>
          <a:ext cy="0" cx="0"/>
          <a:chOff y="0" x="0"/>
          <a:chExt cy="0" cx="0"/>
        </a:xfrm>
      </p:grpSpPr>
      <p:pic>
        <p:nvPicPr>
          <p:cNvPr id="293" name="Shape 293"/>
          <p:cNvPicPr preferRelativeResize="0"/>
          <p:nvPr/>
        </p:nvPicPr>
        <p:blipFill>
          <a:blip r:embed="rId3"/>
          <a:stretch>
            <a:fillRect/>
          </a:stretch>
        </p:blipFill>
        <p:spPr>
          <a:xfrm>
            <a:off y="404812" x="323850"/>
            <a:ext cy="1062037" cx="1223962"/>
          </a:xfrm>
          <a:prstGeom prst="rect">
            <a:avLst/>
          </a:prstGeom>
        </p:spPr>
      </p:pic>
      <p:pic>
        <p:nvPicPr>
          <p:cNvPr id="294" name="Shape 294"/>
          <p:cNvPicPr preferRelativeResize="0"/>
          <p:nvPr/>
        </p:nvPicPr>
        <p:blipFill>
          <a:blip r:embed="rId4"/>
          <a:stretch>
            <a:fillRect/>
          </a:stretch>
        </p:blipFill>
        <p:spPr>
          <a:xfrm>
            <a:off y="3068638" x="0"/>
            <a:ext cy="3284537" cx="2265363"/>
          </a:xfrm>
          <a:prstGeom prst="rect">
            <a:avLst/>
          </a:prstGeom>
        </p:spPr>
      </p:pic>
      <p:pic>
        <p:nvPicPr>
          <p:cNvPr id="295" name="Shape 295"/>
          <p:cNvPicPr preferRelativeResize="0"/>
          <p:nvPr/>
        </p:nvPicPr>
        <p:blipFill>
          <a:blip r:embed="rId5"/>
          <a:stretch>
            <a:fillRect/>
          </a:stretch>
        </p:blipFill>
        <p:spPr>
          <a:xfrm>
            <a:off y="3284537" x="6727825"/>
            <a:ext cy="2879724" cx="2416174"/>
          </a:xfrm>
          <a:prstGeom prst="rect">
            <a:avLst/>
          </a:prstGeom>
        </p:spPr>
      </p:pic>
      <p:pic>
        <p:nvPicPr>
          <p:cNvPr id="296" name="Shape 296"/>
          <p:cNvPicPr preferRelativeResize="0"/>
          <p:nvPr/>
        </p:nvPicPr>
        <p:blipFill>
          <a:blip r:embed="rId6"/>
          <a:stretch>
            <a:fillRect/>
          </a:stretch>
        </p:blipFill>
        <p:spPr>
          <a:xfrm>
            <a:off y="0" x="5651500"/>
            <a:ext cy="2590799" cx="2808287"/>
          </a:xfrm>
          <a:prstGeom prst="rect">
            <a:avLst/>
          </a:prstGeom>
        </p:spPr>
      </p:pic>
      <p:pic>
        <p:nvPicPr>
          <p:cNvPr id="297" name="Shape 297"/>
          <p:cNvPicPr preferRelativeResize="0"/>
          <p:nvPr/>
        </p:nvPicPr>
        <p:blipFill>
          <a:blip r:embed="rId7"/>
          <a:stretch>
            <a:fillRect/>
          </a:stretch>
        </p:blipFill>
        <p:spPr>
          <a:xfrm>
            <a:off y="0" x="2051050"/>
            <a:ext cy="2779712" cx="1630362"/>
          </a:xfrm>
          <a:prstGeom prst="rect">
            <a:avLst/>
          </a:prstGeom>
        </p:spPr>
      </p:pic>
      <p:sp>
        <p:nvSpPr>
          <p:cNvPr id="298" name="Shape 298"/>
          <p:cNvSpPr txBox="1"/>
          <p:nvPr>
            <p:ph idx="1" type="body"/>
          </p:nvPr>
        </p:nvSpPr>
        <p:spPr>
          <a:xfrm>
            <a:off y="2636838" x="1366837"/>
            <a:ext cy="1152525" cx="7777162"/>
          </a:xfrm>
          <a:prstGeom prst="rect">
            <a:avLst/>
          </a:prstGeom>
          <a:noFill/>
          <a:ln>
            <a:noFill/>
          </a:ln>
        </p:spPr>
        <p:txBody>
          <a:bodyPr bIns="45700" rIns="91425" lIns="91425" tIns="45700" anchor="t" anchorCtr="0">
            <a:noAutofit/>
          </a:bodyPr>
          <a:lstStyle/>
          <a:p>
            <a:pPr algn="l" rtl="0" lvl="0" marR="0" indent="-342900" marL="342900">
              <a:spcBef>
                <a:spcPts val="720"/>
              </a:spcBef>
              <a:buClr>
                <a:schemeClr val="dk1"/>
              </a:buClr>
              <a:buSzPct val="25000"/>
              <a:buFont typeface="Calibri"/>
              <a:buNone/>
            </a:pPr>
            <a:r>
              <a:rPr strike="noStrike" u="sng" b="1" cap="none" baseline="0" sz="3600" lang="ru-RU" i="1">
                <a:solidFill>
                  <a:srgbClr val="FF0000"/>
                </a:solidFill>
                <a:latin typeface="Calibri"/>
                <a:ea typeface="Calibri"/>
                <a:cs typeface="Calibri"/>
                <a:sym typeface="Calibri"/>
              </a:rPr>
              <a:t>Гнев</a:t>
            </a:r>
            <a:r>
              <a:rPr strike="noStrike" u="none" b="1" cap="none" baseline="0" sz="3600" lang="ru-RU" i="1">
                <a:solidFill>
                  <a:srgbClr val="FF0000"/>
                </a:solidFill>
                <a:latin typeface="Calibri"/>
                <a:ea typeface="Calibri"/>
                <a:cs typeface="Calibri"/>
                <a:sym typeface="Calibri"/>
              </a:rPr>
              <a:t> </a:t>
            </a:r>
            <a:r>
              <a:rPr strike="noStrike" u="none" b="1" cap="none" baseline="0" sz="2800" lang="ru-RU" i="1">
                <a:solidFill>
                  <a:schemeClr val="dk1"/>
                </a:solidFill>
                <a:latin typeface="Calibri"/>
                <a:ea typeface="Calibri"/>
                <a:cs typeface="Calibri"/>
                <a:sym typeface="Calibri"/>
              </a:rPr>
              <a:t>– </a:t>
            </a:r>
            <a:r>
              <a:rPr strike="noStrike" u="none" b="1" cap="none" baseline="0" sz="2800" lang="ru-RU" i="1">
                <a:solidFill>
                  <a:schemeClr val="dk1"/>
                </a:solidFill>
                <a:latin typeface="Comic Sans MS"/>
                <a:ea typeface="Comic Sans MS"/>
                <a:cs typeface="Comic Sans MS"/>
                <a:sym typeface="Comic Sans MS"/>
              </a:rPr>
              <a:t>чувство сильного возмущения,   </a:t>
            </a:r>
          </a:p>
          <a:p>
            <a:pPr algn="l" rtl="0" lvl="0" marR="0" indent="-342900" marL="342900">
              <a:spcBef>
                <a:spcPts val="560"/>
              </a:spcBef>
              <a:buClr>
                <a:schemeClr val="dk1"/>
              </a:buClr>
              <a:buSzPct val="25000"/>
              <a:buFont typeface="Comic Sans MS"/>
              <a:buNone/>
            </a:pPr>
            <a:r>
              <a:rPr strike="noStrike" u="none" b="1" cap="none" baseline="0" sz="2800" lang="ru-RU" i="1">
                <a:solidFill>
                  <a:schemeClr val="dk1"/>
                </a:solidFill>
                <a:latin typeface="Comic Sans MS"/>
                <a:ea typeface="Comic Sans MS"/>
                <a:cs typeface="Comic Sans MS"/>
                <a:sym typeface="Comic Sans MS"/>
              </a:rPr>
              <a:t>            негодования.</a:t>
            </a:r>
          </a:p>
        </p:txBody>
      </p:sp>
      <p:pic>
        <p:nvPicPr>
          <p:cNvPr id="299" name="Shape 299"/>
          <p:cNvPicPr preferRelativeResize="0"/>
          <p:nvPr/>
        </p:nvPicPr>
        <p:blipFill>
          <a:blip r:embed="rId8"/>
          <a:stretch>
            <a:fillRect/>
          </a:stretch>
        </p:blipFill>
        <p:spPr>
          <a:xfrm>
            <a:off y="4149725" x="2916238"/>
            <a:ext cy="2498725" cx="2112961"/>
          </a:xfrm>
          <a:prstGeom prst="rect">
            <a:avLst/>
          </a:prstGeom>
        </p:spPr>
      </p:pic>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3" name="Shape 303"/>
        <p:cNvGrpSpPr/>
        <p:nvPr/>
      </p:nvGrpSpPr>
      <p:grpSpPr>
        <a:xfrm>
          <a:off y="0" x="0"/>
          <a:ext cy="0" cx="0"/>
          <a:chOff y="0" x="0"/>
          <a:chExt cy="0" cx="0"/>
        </a:xfrm>
      </p:grpSpPr>
      <p:sp>
        <p:nvSpPr>
          <p:cNvPr id="304" name="Shape 304"/>
          <p:cNvSpPr txBox="1"/>
          <p:nvPr/>
        </p:nvSpPr>
        <p:spPr>
          <a:xfrm>
            <a:off y="1360013" x="3419873"/>
            <a:ext cy="4524315" cx="5339537"/>
          </a:xfrm>
          <a:prstGeom prst="rect">
            <a:avLst/>
          </a:prstGeom>
          <a:noFill/>
          <a:ln>
            <a:noFill/>
          </a:ln>
        </p:spPr>
        <p:txBody>
          <a:bodyPr bIns="45700" rIns="91425" lIns="91425" tIns="45700" anchor="t" anchorCtr="0">
            <a:noAutofit/>
          </a:bodyPr>
          <a:lstStyle/>
          <a:p>
            <a:pPr algn="l" rtl="0" lvl="0" marR="0" indent="0" marL="0">
              <a:buSzPct val="25000"/>
              <a:buNone/>
            </a:pPr>
            <a:r>
              <a:rPr strike="noStrike" u="none" b="1" cap="none" baseline="0" sz="2400" lang="ru-RU" i="0">
                <a:solidFill>
                  <a:schemeClr val="dk1"/>
                </a:solidFill>
                <a:latin typeface="Tahoma"/>
                <a:ea typeface="Tahoma"/>
                <a:cs typeface="Tahoma"/>
                <a:sym typeface="Tahoma"/>
              </a:rPr>
              <a:t>Гиппокра́т знаменитый древнегреческий врач. Вошёл в историю как «отец </a:t>
            </a:r>
            <a:r>
              <a:rPr strike="noStrike" u="sng" b="1" cap="none" baseline="0" sz="2400" lang="ru-RU" i="0">
                <a:solidFill>
                  <a:schemeClr val="hlink"/>
                </a:solidFill>
                <a:latin typeface="Tahoma"/>
                <a:ea typeface="Tahoma"/>
                <a:cs typeface="Tahoma"/>
                <a:sym typeface="Tahoma"/>
                <a:hlinkClick r:id="rId3"/>
              </a:rPr>
              <a:t>медицины</a:t>
            </a:r>
            <a:r>
              <a:rPr strike="noStrike" u="none" b="1" cap="none" baseline="0" sz="2400" lang="ru-RU" i="0">
                <a:solidFill>
                  <a:schemeClr val="dk1"/>
                </a:solidFill>
                <a:latin typeface="Tahoma"/>
                <a:ea typeface="Tahoma"/>
                <a:cs typeface="Tahoma"/>
                <a:sym typeface="Tahoma"/>
              </a:rPr>
              <a:t>». </a:t>
            </a:r>
          </a:p>
          <a:p>
            <a:pPr algn="l" rtl="0" lvl="0" marR="0" indent="0" marL="0">
              <a:buSzPct val="25000"/>
              <a:buNone/>
            </a:pPr>
            <a:r>
              <a:rPr strike="noStrike" u="none" b="1" cap="none" baseline="0" sz="2400" lang="ru-RU" i="0">
                <a:solidFill>
                  <a:schemeClr val="dk1"/>
                </a:solidFill>
                <a:latin typeface="Tahoma"/>
                <a:ea typeface="Tahoma"/>
                <a:cs typeface="Tahoma"/>
                <a:sym typeface="Tahoma"/>
              </a:rPr>
              <a:t>Гиппократу медицина обязана появлением учения о </a:t>
            </a:r>
            <a:r>
              <a:rPr strike="noStrike" u="sng" b="1" cap="none" baseline="0" sz="2400" lang="ru-RU" i="0">
                <a:solidFill>
                  <a:schemeClr val="hlink"/>
                </a:solidFill>
                <a:latin typeface="Tahoma"/>
                <a:ea typeface="Tahoma"/>
                <a:cs typeface="Tahoma"/>
                <a:sym typeface="Tahoma"/>
                <a:hlinkClick r:id="rId4"/>
              </a:rPr>
              <a:t>темпераменте</a:t>
            </a:r>
            <a:r>
              <a:rPr strike="noStrike" u="none" b="1" cap="none" baseline="0" sz="2400" lang="ru-RU" i="0">
                <a:solidFill>
                  <a:schemeClr val="dk1"/>
                </a:solidFill>
                <a:latin typeface="Tahoma"/>
                <a:ea typeface="Tahoma"/>
                <a:cs typeface="Tahoma"/>
                <a:sym typeface="Tahoma"/>
              </a:rPr>
              <a:t> человека. Согласно его учению, общее поведение человека зависит от соотношения четырёх соков (жидкостей), циркулирующих в организме, — крови, желчи, чёрной желчи и слизи</a:t>
            </a:r>
          </a:p>
        </p:txBody>
      </p:sp>
      <p:sp>
        <p:nvSpPr>
          <p:cNvPr id="305" name="Shape 305"/>
          <p:cNvSpPr txBox="1"/>
          <p:nvPr/>
        </p:nvSpPr>
        <p:spPr>
          <a:xfrm>
            <a:off y="184672" x="861532"/>
            <a:ext cy="1200329" cx="7444619"/>
          </a:xfrm>
          <a:prstGeom prst="rect">
            <a:avLst/>
          </a:prstGeom>
          <a:noFill/>
          <a:ln>
            <a:noFill/>
          </a:ln>
        </p:spPr>
        <p:txBody>
          <a:bodyPr bIns="45700" rIns="91425" lIns="91425" tIns="45700" anchor="t" anchorCtr="0">
            <a:noAutofit/>
          </a:bodyPr>
          <a:lstStyle/>
          <a:p>
            <a:pPr algn="ctr" rtl="0" lvl="0" marR="0" indent="0" marL="0">
              <a:buSzPct val="25000"/>
              <a:buNone/>
            </a:pPr>
            <a:r>
              <a:rPr strike="noStrike" u="none" b="1" cap="none" baseline="0" sz="3600" lang="ru-RU" i="0">
                <a:solidFill>
                  <a:srgbClr val="FF0000"/>
                </a:solidFill>
                <a:latin typeface="Calibri"/>
                <a:ea typeface="Calibri"/>
                <a:cs typeface="Calibri"/>
                <a:sym typeface="Calibri"/>
              </a:rPr>
              <a:t>ГИППОКРАТ         </a:t>
            </a:r>
          </a:p>
          <a:p>
            <a:pPr algn="ctr" rtl="0" lvl="0" marR="0" indent="0" marL="0">
              <a:buSzPct val="25000"/>
              <a:buNone/>
            </a:pPr>
            <a:r>
              <a:rPr strike="noStrike" u="none" b="1" cap="none" baseline="0" sz="3600" lang="ru-RU" i="0">
                <a:solidFill>
                  <a:srgbClr val="FF0000"/>
                </a:solidFill>
                <a:latin typeface="Calibri"/>
                <a:ea typeface="Calibri"/>
                <a:cs typeface="Calibri"/>
                <a:sym typeface="Calibri"/>
              </a:rPr>
              <a:t>(460 – 377 гг. до н.э.)</a:t>
            </a:r>
          </a:p>
        </p:txBody>
      </p:sp>
      <p:pic>
        <p:nvPicPr>
          <p:cNvPr id="306" name="Shape 306"/>
          <p:cNvPicPr preferRelativeResize="0"/>
          <p:nvPr/>
        </p:nvPicPr>
        <p:blipFill>
          <a:blip r:embed="rId5"/>
          <a:stretch>
            <a:fillRect/>
          </a:stretch>
        </p:blipFill>
        <p:spPr>
          <a:xfrm>
            <a:off y="1371779" x="251519"/>
            <a:ext cy="3425371" cx="3018028"/>
          </a:xfrm>
          <a:prstGeom prst="rect">
            <a:avLst/>
          </a:prstGeom>
        </p:spPr>
      </p:pic>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0" name="Shape 100"/>
        <p:cNvGrpSpPr/>
        <p:nvPr/>
      </p:nvGrpSpPr>
      <p:grpSpPr>
        <a:xfrm>
          <a:off y="0" x="0"/>
          <a:ext cy="0" cx="0"/>
          <a:chOff y="0" x="0"/>
          <a:chExt cy="0" cx="0"/>
        </a:xfrm>
      </p:grpSpPr>
      <p:sp>
        <p:nvSpPr>
          <p:cNvPr id="101" name="Shape 101"/>
          <p:cNvSpPr txBox="1"/>
          <p:nvPr/>
        </p:nvSpPr>
        <p:spPr>
          <a:xfrm>
            <a:off y="476672" x="395536"/>
            <a:ext cy="5801890" cx="8443664"/>
          </a:xfrm>
          <a:prstGeom prst="rect">
            <a:avLst/>
          </a:prstGeom>
          <a:noFill/>
          <a:ln>
            <a:noFill/>
          </a:ln>
        </p:spPr>
        <p:txBody>
          <a:bodyPr bIns="45700" rIns="91425" lIns="91425" tIns="45700" anchor="t" anchorCtr="0">
            <a:noAutofit/>
          </a:bodyPr>
          <a:lstStyle/>
          <a:p>
            <a:pPr algn="l" rtl="0" lvl="0" marR="0" indent="-342900" marL="342900">
              <a:spcBef>
                <a:spcPts val="720"/>
              </a:spcBef>
              <a:buClr>
                <a:schemeClr val="dk1"/>
              </a:buClr>
              <a:buSzPct val="25000"/>
              <a:buFont typeface="Calibri"/>
              <a:buNone/>
            </a:pPr>
            <a:r>
              <a:rPr strike="noStrike" u="none" b="1" cap="none" baseline="0" sz="3600" lang="ru-RU" i="0">
                <a:solidFill>
                  <a:schemeClr val="dk1"/>
                </a:solidFill>
                <a:latin typeface="Calibri"/>
                <a:ea typeface="Calibri"/>
                <a:cs typeface="Calibri"/>
                <a:sym typeface="Calibri"/>
              </a:rPr>
              <a:t>Что такое эмоции?</a:t>
            </a:r>
          </a:p>
          <a:p>
            <a:pPr algn="l" rtl="0" lvl="0" marR="0" indent="-342900" marL="342900">
              <a:spcBef>
                <a:spcPts val="720"/>
              </a:spcBef>
              <a:buClr>
                <a:schemeClr val="dk1"/>
              </a:buClr>
              <a:buSzPct val="25000"/>
              <a:buFont typeface="Calibri"/>
              <a:buNone/>
            </a:pPr>
            <a:r>
              <a:rPr strike="noStrike" u="none" b="1" cap="none" baseline="0" sz="3600" lang="ru-RU" i="0">
                <a:solidFill>
                  <a:srgbClr val="FF0000"/>
                </a:solidFill>
                <a:latin typeface="Calibri"/>
                <a:ea typeface="Calibri"/>
                <a:cs typeface="Calibri"/>
                <a:sym typeface="Calibri"/>
              </a:rPr>
              <a:t>Эмоции</a:t>
            </a:r>
            <a:r>
              <a:rPr strike="noStrike" u="none" b="1" cap="none" baseline="0" sz="3600" lang="ru-RU" i="0">
                <a:solidFill>
                  <a:srgbClr val="002060"/>
                </a:solidFill>
                <a:latin typeface="Calibri"/>
                <a:ea typeface="Calibri"/>
                <a:cs typeface="Calibri"/>
                <a:sym typeface="Calibri"/>
              </a:rPr>
              <a:t> – это реакция человека на определённые события или действия.</a:t>
            </a:r>
          </a:p>
          <a:p>
            <a:pPr algn="l" rtl="0" lvl="0" marR="0" indent="-342900" marL="342900">
              <a:spcBef>
                <a:spcPts val="720"/>
              </a:spcBef>
              <a:buClr>
                <a:schemeClr val="dk1"/>
              </a:buClr>
              <a:buSzPct val="25000"/>
              <a:buFont typeface="Calibri"/>
              <a:buNone/>
            </a:pPr>
            <a:r>
              <a:rPr strike="noStrike" u="none" b="1" cap="none" baseline="0" sz="3600" lang="ru-RU" i="0">
                <a:solidFill>
                  <a:schemeClr val="dk1"/>
                </a:solidFill>
                <a:latin typeface="Calibri"/>
                <a:ea typeface="Calibri"/>
                <a:cs typeface="Calibri"/>
                <a:sym typeface="Calibri"/>
              </a:rPr>
              <a:t>Что такое отрицательные эмоции?</a:t>
            </a:r>
          </a:p>
          <a:p>
            <a:pPr algn="l" rtl="0" lvl="0" marR="0" indent="-342900" marL="342900">
              <a:spcBef>
                <a:spcPts val="720"/>
              </a:spcBef>
              <a:buClr>
                <a:schemeClr val="dk1"/>
              </a:buClr>
              <a:buSzPct val="25000"/>
              <a:buFont typeface="Calibri"/>
              <a:buNone/>
            </a:pPr>
            <a:r>
              <a:rPr strike="noStrike" u="none" b="1" cap="none" baseline="0" sz="3600" lang="ru-RU" i="0">
                <a:solidFill>
                  <a:schemeClr val="dk1"/>
                </a:solidFill>
                <a:latin typeface="Calibri"/>
                <a:ea typeface="Calibri"/>
                <a:cs typeface="Calibri"/>
                <a:sym typeface="Calibri"/>
              </a:rPr>
              <a:t>Что такое положительные эмоции?</a:t>
            </a:r>
          </a:p>
          <a:p>
            <a:pPr algn="l" rtl="0" lvl="0" marR="0" indent="-342900" marL="342900">
              <a:spcBef>
                <a:spcPts val="720"/>
              </a:spcBef>
              <a:buClr>
                <a:schemeClr val="dk1"/>
              </a:buClr>
              <a:buSzPct val="25000"/>
              <a:buFont typeface="Calibri"/>
              <a:buNone/>
            </a:pPr>
            <a:r>
              <a:rPr strike="noStrike" u="none" b="1" cap="none" baseline="0" sz="3600" lang="ru-RU" i="0">
                <a:solidFill>
                  <a:schemeClr val="dk1"/>
                </a:solidFill>
                <a:latin typeface="Calibri"/>
                <a:ea typeface="Calibri"/>
                <a:cs typeface="Calibri"/>
                <a:sym typeface="Calibri"/>
              </a:rPr>
              <a:t>Можно ли выражая свои эмоции нарушить правила приличного поведения?</a:t>
            </a:r>
          </a:p>
        </p:txBody>
      </p:sp>
    </p:spTree>
  </p:cSld>
  <p:clrMapOvr>
    <a:masterClrMapping/>
  </p:clrMapOvr>
  <p:transition spd="slow">
    <p:cut/>
  </p:transition>
  <p:timing>
    <p:tnLst>
      <p:par>
        <p:cTn restart="never" dur="indefinite" nodeType="tmRoot">
          <p:childTnLst>
            <p:seq nextAc="seek" concurrent="1">
              <p:cTn id="2" dur="indefinite" nodeType="mainSeq">
                <p:childTnLst>
                  <p:par>
                    <p:cTn fill="hold">
                      <p:stCondLst>
                        <p:cond delay="indefinite"/>
                      </p:stCondLst>
                      <p:childTnLst>
                        <p:par>
                          <p:cTn fill="hold">
                            <p:stCondLst>
                              <p:cond delay="0"/>
                            </p:stCondLst>
                            <p:childTnLst>
                              <p:par>
                                <p:cTn presetID="2" fill="hold" presetSubtype="8" presetClass="entr" nodeType="clickEffect">
                                  <p:stCondLst>
                                    <p:cond delay="0"/>
                                  </p:stCondLst>
                                  <p:childTnLst>
                                    <p:set>
                                      <p:cBhvr>
                                        <p:cTn dur="1" fill="hold">
                                          <p:stCondLst>
                                            <p:cond delay="0"/>
                                          </p:stCondLst>
                                        </p:cTn>
                                        <p:tgtEl>
                                          <p:spTgt spid="101">
                                            <p:txEl>
                                              <p:pRg st="0" end="0"/>
                                            </p:txEl>
                                          </p:spTgt>
                                        </p:tgtEl>
                                        <p:attrNameLst>
                                          <p:attrName>style.visibility</p:attrName>
                                        </p:attrNameLst>
                                      </p:cBhvr>
                                      <p:to>
                                        <p:strVal val="visible"/>
                                      </p:to>
                                    </p:set>
                                    <p:anim calcmode="lin" valueType="num">
                                      <p:cBhvr additive="base">
                                        <p:cTn dur="500"/>
                                        <p:tgtEl>
                                          <p:spTgt spid="101">
                                            <p:txEl>
                                              <p:pRg st="0" end="0"/>
                                            </p:txEl>
                                          </p:spTgt>
                                        </p:tgtEl>
                                        <p:attrNameLst>
                                          <p:attrName>ppt_x</p:attrName>
                                        </p:attrNameLst>
                                      </p:cBhvr>
                                      <p:tavLst>
                                        <p:tav tm="0" fmla="">
                                          <p:val>
                                            <p:strVal val="#ppt_x-1"/>
                                          </p:val>
                                        </p:tav>
                                        <p:tav tm="100000" fmla="">
                                          <p:val>
                                            <p:strVal val="#ppt_x"/>
                                          </p:val>
                                        </p:tav>
                                      </p:tavLst>
                                    </p:anim>
                                  </p:childTnLst>
                                </p:cTn>
                              </p:par>
                            </p:childTnLst>
                          </p:cTn>
                        </p:par>
                      </p:childTnLst>
                    </p:cTn>
                  </p:par>
                  <p:par>
                    <p:cTn fill="hold">
                      <p:stCondLst>
                        <p:cond delay="indefinite"/>
                      </p:stCondLst>
                      <p:childTnLst>
                        <p:par>
                          <p:cTn fill="hold">
                            <p:stCondLst>
                              <p:cond delay="0"/>
                            </p:stCondLst>
                            <p:childTnLst>
                              <p:par>
                                <p:cTn presetID="2" fill="hold" presetSubtype="8" presetClass="entr" nodeType="clickEffect">
                                  <p:stCondLst>
                                    <p:cond delay="0"/>
                                  </p:stCondLst>
                                  <p:childTnLst>
                                    <p:set>
                                      <p:cBhvr>
                                        <p:cTn dur="1" fill="hold">
                                          <p:stCondLst>
                                            <p:cond delay="0"/>
                                          </p:stCondLst>
                                        </p:cTn>
                                        <p:tgtEl>
                                          <p:spTgt spid="101">
                                            <p:txEl>
                                              <p:pRg st="1" end="1"/>
                                            </p:txEl>
                                          </p:spTgt>
                                        </p:tgtEl>
                                        <p:attrNameLst>
                                          <p:attrName>style.visibility</p:attrName>
                                        </p:attrNameLst>
                                      </p:cBhvr>
                                      <p:to>
                                        <p:strVal val="visible"/>
                                      </p:to>
                                    </p:set>
                                    <p:anim calcmode="lin" valueType="num">
                                      <p:cBhvr additive="base">
                                        <p:cTn dur="500"/>
                                        <p:tgtEl>
                                          <p:spTgt spid="101">
                                            <p:txEl>
                                              <p:pRg st="1" end="1"/>
                                            </p:txEl>
                                          </p:spTgt>
                                        </p:tgtEl>
                                        <p:attrNameLst>
                                          <p:attrName>ppt_x</p:attrName>
                                        </p:attrNameLst>
                                      </p:cBhvr>
                                      <p:tavLst>
                                        <p:tav tm="0" fmla="">
                                          <p:val>
                                            <p:strVal val="#ppt_x-1"/>
                                          </p:val>
                                        </p:tav>
                                        <p:tav tm="100000" fmla="">
                                          <p:val>
                                            <p:strVal val="#ppt_x"/>
                                          </p:val>
                                        </p:tav>
                                      </p:tavLst>
                                    </p:anim>
                                  </p:childTnLst>
                                </p:cTn>
                              </p:par>
                            </p:childTnLst>
                          </p:cTn>
                        </p:par>
                      </p:childTnLst>
                    </p:cTn>
                  </p:par>
                  <p:par>
                    <p:cTn fill="hold">
                      <p:stCondLst>
                        <p:cond delay="indefinite"/>
                      </p:stCondLst>
                      <p:childTnLst>
                        <p:par>
                          <p:cTn fill="hold">
                            <p:stCondLst>
                              <p:cond delay="0"/>
                            </p:stCondLst>
                            <p:childTnLst>
                              <p:par>
                                <p:cTn presetID="2" fill="hold" presetSubtype="8" presetClass="entr" nodeType="clickEffect">
                                  <p:stCondLst>
                                    <p:cond delay="0"/>
                                  </p:stCondLst>
                                  <p:childTnLst>
                                    <p:set>
                                      <p:cBhvr>
                                        <p:cTn dur="1" fill="hold">
                                          <p:stCondLst>
                                            <p:cond delay="0"/>
                                          </p:stCondLst>
                                        </p:cTn>
                                        <p:tgtEl>
                                          <p:spTgt spid="101">
                                            <p:txEl>
                                              <p:pRg st="2" end="2"/>
                                            </p:txEl>
                                          </p:spTgt>
                                        </p:tgtEl>
                                        <p:attrNameLst>
                                          <p:attrName>style.visibility</p:attrName>
                                        </p:attrNameLst>
                                      </p:cBhvr>
                                      <p:to>
                                        <p:strVal val="visible"/>
                                      </p:to>
                                    </p:set>
                                    <p:anim calcmode="lin" valueType="num">
                                      <p:cBhvr additive="base">
                                        <p:cTn dur="500"/>
                                        <p:tgtEl>
                                          <p:spTgt spid="101">
                                            <p:txEl>
                                              <p:pRg st="2" end="2"/>
                                            </p:txEl>
                                          </p:spTgt>
                                        </p:tgtEl>
                                        <p:attrNameLst>
                                          <p:attrName>ppt_x</p:attrName>
                                        </p:attrNameLst>
                                      </p:cBhvr>
                                      <p:tavLst>
                                        <p:tav tm="0" fmla="">
                                          <p:val>
                                            <p:strVal val="#ppt_x-1"/>
                                          </p:val>
                                        </p:tav>
                                        <p:tav tm="100000" fmla="">
                                          <p:val>
                                            <p:strVal val="#ppt_x"/>
                                          </p:val>
                                        </p:tav>
                                      </p:tavLst>
                                    </p:anim>
                                  </p:childTnLst>
                                </p:cTn>
                              </p:par>
                            </p:childTnLst>
                          </p:cTn>
                        </p:par>
                      </p:childTnLst>
                    </p:cTn>
                  </p:par>
                  <p:par>
                    <p:cTn fill="hold">
                      <p:stCondLst>
                        <p:cond delay="indefinite"/>
                      </p:stCondLst>
                      <p:childTnLst>
                        <p:par>
                          <p:cTn fill="hold">
                            <p:stCondLst>
                              <p:cond delay="0"/>
                            </p:stCondLst>
                            <p:childTnLst>
                              <p:par>
                                <p:cTn presetID="2" fill="hold" presetSubtype="8" presetClass="entr" nodeType="clickEffect">
                                  <p:stCondLst>
                                    <p:cond delay="0"/>
                                  </p:stCondLst>
                                  <p:childTnLst>
                                    <p:set>
                                      <p:cBhvr>
                                        <p:cTn dur="1" fill="hold">
                                          <p:stCondLst>
                                            <p:cond delay="0"/>
                                          </p:stCondLst>
                                        </p:cTn>
                                        <p:tgtEl>
                                          <p:spTgt spid="101">
                                            <p:txEl>
                                              <p:pRg st="3" end="3"/>
                                            </p:txEl>
                                          </p:spTgt>
                                        </p:tgtEl>
                                        <p:attrNameLst>
                                          <p:attrName>style.visibility</p:attrName>
                                        </p:attrNameLst>
                                      </p:cBhvr>
                                      <p:to>
                                        <p:strVal val="visible"/>
                                      </p:to>
                                    </p:set>
                                    <p:anim calcmode="lin" valueType="num">
                                      <p:cBhvr additive="base">
                                        <p:cTn dur="500"/>
                                        <p:tgtEl>
                                          <p:spTgt spid="101">
                                            <p:txEl>
                                              <p:pRg st="3" end="3"/>
                                            </p:txEl>
                                          </p:spTgt>
                                        </p:tgtEl>
                                        <p:attrNameLst>
                                          <p:attrName>ppt_x</p:attrName>
                                        </p:attrNameLst>
                                      </p:cBhvr>
                                      <p:tavLst>
                                        <p:tav tm="0" fmla="">
                                          <p:val>
                                            <p:strVal val="#ppt_x-1"/>
                                          </p:val>
                                        </p:tav>
                                        <p:tav tm="100000" fmla="">
                                          <p:val>
                                            <p:strVal val="#ppt_x"/>
                                          </p:val>
                                        </p:tav>
                                      </p:tavLst>
                                    </p:anim>
                                  </p:childTnLst>
                                </p:cTn>
                              </p:par>
                            </p:childTnLst>
                          </p:cTn>
                        </p:par>
                      </p:childTnLst>
                    </p:cTn>
                  </p:par>
                  <p:par>
                    <p:cTn fill="hold">
                      <p:stCondLst>
                        <p:cond delay="indefinite"/>
                      </p:stCondLst>
                      <p:childTnLst>
                        <p:par>
                          <p:cTn fill="hold">
                            <p:stCondLst>
                              <p:cond delay="0"/>
                            </p:stCondLst>
                            <p:childTnLst>
                              <p:par>
                                <p:cTn presetID="2" fill="hold" presetSubtype="8" presetClass="entr" nodeType="clickEffect">
                                  <p:stCondLst>
                                    <p:cond delay="0"/>
                                  </p:stCondLst>
                                  <p:childTnLst>
                                    <p:set>
                                      <p:cBhvr>
                                        <p:cTn dur="1" fill="hold">
                                          <p:stCondLst>
                                            <p:cond delay="0"/>
                                          </p:stCondLst>
                                        </p:cTn>
                                        <p:tgtEl>
                                          <p:spTgt spid="101">
                                            <p:txEl>
                                              <p:pRg st="4" end="4"/>
                                            </p:txEl>
                                          </p:spTgt>
                                        </p:tgtEl>
                                        <p:attrNameLst>
                                          <p:attrName>style.visibility</p:attrName>
                                        </p:attrNameLst>
                                      </p:cBhvr>
                                      <p:to>
                                        <p:strVal val="visible"/>
                                      </p:to>
                                    </p:set>
                                    <p:anim calcmode="lin" valueType="num">
                                      <p:cBhvr additive="base">
                                        <p:cTn dur="500"/>
                                        <p:tgtEl>
                                          <p:spTgt spid="101">
                                            <p:txEl>
                                              <p:pRg st="4" end="4"/>
                                            </p:txEl>
                                          </p:spTgt>
                                        </p:tgtEl>
                                        <p:attrNameLst>
                                          <p:attrName>ppt_x</p:attrName>
                                        </p:attrNameLst>
                                      </p:cBhvr>
                                      <p:tavLst>
                                        <p:tav tm="0" fmla="">
                                          <p:val>
                                            <p:strVal val="#ppt_x-1"/>
                                          </p:val>
                                        </p:tav>
                                        <p:tav tm="100000" fmla="">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0" name="Shape 310"/>
        <p:cNvGrpSpPr/>
        <p:nvPr/>
      </p:nvGrpSpPr>
      <p:grpSpPr>
        <a:xfrm>
          <a:off y="0" x="0"/>
          <a:ext cy="0" cx="0"/>
          <a:chOff y="0" x="0"/>
          <a:chExt cy="0" cx="0"/>
        </a:xfrm>
      </p:grpSpPr>
      <p:sp>
        <p:nvSpPr>
          <p:cNvPr id="311" name="Shape 311"/>
          <p:cNvSpPr/>
          <p:nvPr/>
        </p:nvSpPr>
        <p:spPr>
          <a:xfrm>
            <a:off y="724314" x="1414173"/>
            <a:ext cy="5111750" cx="6624637"/>
          </a:xfrm>
          <a:prstGeom prst="ellipse">
            <a:avLst/>
          </a:prstGeom>
          <a:solidFill>
            <a:srgbClr val="F2F2F2"/>
          </a:solidFill>
          <a:ln w="9525" cap="flat">
            <a:solidFill>
              <a:srgbClr val="00FF00"/>
            </a:solidFill>
            <a:prstDash val="solid"/>
            <a:round/>
            <a:headEnd w="med" len="med" type="none"/>
            <a:tailEnd w="med" len="med" type="none"/>
          </a:ln>
        </p:spPr>
        <p:txBody>
          <a:bodyPr bIns="45700" rIns="91425" lIns="91425" tIns="45700" anchor="ctr" anchorCtr="0">
            <a:noAutofit/>
          </a:bodyPr>
          <a:lstStyle/>
          <a:p/>
        </p:txBody>
      </p:sp>
      <p:sp>
        <p:nvSpPr>
          <p:cNvPr id="312" name="Shape 312"/>
          <p:cNvSpPr/>
          <p:nvPr/>
        </p:nvSpPr>
        <p:spPr>
          <a:xfrm>
            <a:off y="2060575" x="2627313"/>
            <a:ext cy="2232025" cx="3960811"/>
          </a:xfrm>
          <a:prstGeom prst="ellipse">
            <a:avLst/>
          </a:prstGeom>
          <a:solidFill>
            <a:srgbClr val="EF0548"/>
          </a:solidFill>
          <a:ln w="9525" cap="flat">
            <a:solidFill>
              <a:schemeClr val="dk1"/>
            </a:solidFill>
            <a:prstDash val="solid"/>
            <a:round/>
            <a:headEnd w="med" len="med" type="none"/>
            <a:tailEnd w="med" len="med" type="none"/>
          </a:ln>
        </p:spPr>
        <p:txBody>
          <a:bodyPr bIns="45700" rIns="91425" lIns="91425" tIns="45700" anchor="ctr" anchorCtr="0">
            <a:noAutofit/>
          </a:bodyPr>
          <a:lstStyle/>
          <a:p/>
        </p:txBody>
      </p:sp>
      <p:cxnSp>
        <p:nvCxnSpPr>
          <p:cNvPr id="313" name="Shape 313"/>
          <p:cNvCxnSpPr/>
          <p:nvPr/>
        </p:nvCxnSpPr>
        <p:spPr>
          <a:xfrm>
            <a:off y="3141663" x="1476375"/>
            <a:ext cy="0" cx="6553200"/>
          </a:xfrm>
          <a:prstGeom prst="straightConnector1">
            <a:avLst/>
          </a:prstGeom>
          <a:noFill/>
          <a:ln w="9525" cap="flat">
            <a:solidFill>
              <a:schemeClr val="dk1"/>
            </a:solidFill>
            <a:prstDash val="solid"/>
            <a:round/>
            <a:headEnd w="med" len="med" type="none"/>
            <a:tailEnd w="med" len="med" type="none"/>
          </a:ln>
        </p:spPr>
      </p:cxnSp>
      <p:cxnSp>
        <p:nvCxnSpPr>
          <p:cNvPr id="314" name="Shape 314"/>
          <p:cNvCxnSpPr/>
          <p:nvPr/>
        </p:nvCxnSpPr>
        <p:spPr>
          <a:xfrm>
            <a:off y="549275" x="4643437"/>
            <a:ext cy="5111750" cx="0"/>
          </a:xfrm>
          <a:prstGeom prst="straightConnector1">
            <a:avLst/>
          </a:prstGeom>
          <a:noFill/>
          <a:ln w="9525" cap="flat">
            <a:solidFill>
              <a:schemeClr val="dk1"/>
            </a:solidFill>
            <a:prstDash val="solid"/>
            <a:round/>
            <a:headEnd w="med" len="med" type="none"/>
            <a:tailEnd w="med" len="med" type="none"/>
          </a:ln>
        </p:spPr>
      </p:cxnSp>
      <p:sp>
        <p:nvSpPr>
          <p:cNvPr id="315" name="Shape 315"/>
          <p:cNvSpPr/>
          <p:nvPr/>
        </p:nvSpPr>
        <p:spPr>
          <a:xfrm>
            <a:off y="2565400" x="4716462"/>
            <a:ext cy="523874" cx="1511299"/>
          </a:xfrm>
          <a:prstGeom prst="rect">
            <a:avLst/>
          </a:prstGeom>
          <a:noFill/>
          <a:ln>
            <a:noFill/>
          </a:ln>
        </p:spPr>
        <p:txBody>
          <a:bodyPr bIns="45700" rIns="91425" lIns="91425" tIns="45700" anchor="t" anchorCtr="0">
            <a:noAutofit/>
          </a:bodyPr>
          <a:lstStyle/>
          <a:p>
            <a:pPr algn="ctr" rtl="0" lvl="0" marR="0" indent="0" marL="0">
              <a:buSzPct val="25000"/>
              <a:buNone/>
            </a:pPr>
            <a:r>
              <a:rPr strike="noStrike" u="none" b="0" cap="none" baseline="0" sz="1800" lang="ru-RU" i="0">
                <a:solidFill>
                  <a:srgbClr val="FFFFFF"/>
                </a:solidFill>
                <a:latin typeface="Arial"/>
                <a:ea typeface="Arial"/>
                <a:cs typeface="Arial"/>
                <a:sym typeface="Arial"/>
              </a:rPr>
              <a:t>холерик</a:t>
            </a:r>
          </a:p>
        </p:txBody>
      </p:sp>
      <p:sp>
        <p:nvSpPr>
          <p:cNvPr id="316" name="Shape 316"/>
          <p:cNvSpPr/>
          <p:nvPr/>
        </p:nvSpPr>
        <p:spPr>
          <a:xfrm>
            <a:off y="3284537" x="4787900"/>
            <a:ext cy="523874" cx="1427163"/>
          </a:xfrm>
          <a:prstGeom prst="rect">
            <a:avLst/>
          </a:prstGeom>
          <a:noFill/>
          <a:ln>
            <a:noFill/>
          </a:ln>
        </p:spPr>
        <p:txBody>
          <a:bodyPr bIns="45700" rIns="91425" lIns="91425" tIns="45700" anchor="t" anchorCtr="0">
            <a:noAutofit/>
          </a:bodyPr>
          <a:lstStyle/>
          <a:p>
            <a:pPr algn="ctr" rtl="0" lvl="0" marR="0" indent="0" marL="0">
              <a:buSzPct val="25000"/>
              <a:buNone/>
            </a:pPr>
            <a:r>
              <a:rPr strike="noStrike" u="none" b="0" cap="none" baseline="0" sz="1800" lang="ru-RU" i="0">
                <a:solidFill>
                  <a:srgbClr val="FFFFFF"/>
                </a:solidFill>
                <a:latin typeface="Arial"/>
                <a:ea typeface="Arial"/>
                <a:cs typeface="Arial"/>
                <a:sym typeface="Arial"/>
              </a:rPr>
              <a:t>сангвиник</a:t>
            </a:r>
          </a:p>
        </p:txBody>
      </p:sp>
      <p:sp>
        <p:nvSpPr>
          <p:cNvPr id="317" name="Shape 317"/>
          <p:cNvSpPr/>
          <p:nvPr/>
        </p:nvSpPr>
        <p:spPr>
          <a:xfrm>
            <a:off y="2565400" x="3059113"/>
            <a:ext cy="379412" cx="1512886"/>
          </a:xfrm>
          <a:prstGeom prst="rect">
            <a:avLst/>
          </a:prstGeom>
          <a:noFill/>
          <a:ln>
            <a:noFill/>
          </a:ln>
        </p:spPr>
        <p:txBody>
          <a:bodyPr bIns="45700" rIns="91425" lIns="91425" tIns="45700" anchor="t" anchorCtr="0">
            <a:noAutofit/>
          </a:bodyPr>
          <a:lstStyle/>
          <a:p>
            <a:pPr algn="ctr" rtl="0" lvl="0" marR="0" indent="0" marL="0">
              <a:buSzPct val="25000"/>
              <a:buNone/>
            </a:pPr>
            <a:r>
              <a:rPr strike="noStrike" u="none" b="0" cap="none" baseline="0" sz="1800" lang="ru-RU" i="0">
                <a:solidFill>
                  <a:srgbClr val="FFFFFF"/>
                </a:solidFill>
                <a:latin typeface="Arial"/>
                <a:ea typeface="Arial"/>
                <a:cs typeface="Arial"/>
                <a:sym typeface="Arial"/>
              </a:rPr>
              <a:t>меланхолик</a:t>
            </a:r>
          </a:p>
        </p:txBody>
      </p:sp>
      <p:sp>
        <p:nvSpPr>
          <p:cNvPr id="318" name="Shape 318"/>
          <p:cNvSpPr/>
          <p:nvPr/>
        </p:nvSpPr>
        <p:spPr>
          <a:xfrm>
            <a:off y="3213100" x="3059113"/>
            <a:ext cy="647700" cx="1441449"/>
          </a:xfrm>
          <a:prstGeom prst="rect">
            <a:avLst/>
          </a:prstGeom>
          <a:noFill/>
          <a:ln>
            <a:noFill/>
          </a:ln>
        </p:spPr>
        <p:txBody>
          <a:bodyPr bIns="45700" rIns="91425" lIns="91425" tIns="45700" anchor="t" anchorCtr="0">
            <a:noAutofit/>
          </a:bodyPr>
          <a:lstStyle/>
          <a:p>
            <a:pPr algn="ctr" rtl="0" lvl="0" marR="0" indent="0" marL="0">
              <a:buSzPct val="25000"/>
              <a:buNone/>
            </a:pPr>
            <a:r>
              <a:rPr strike="noStrike" u="none" b="0" cap="none" baseline="0" sz="1800" lang="ru-RU" i="0">
                <a:solidFill>
                  <a:srgbClr val="FFFFFF"/>
                </a:solidFill>
                <a:latin typeface="Arial"/>
                <a:ea typeface="Arial"/>
                <a:cs typeface="Arial"/>
                <a:sym typeface="Arial"/>
              </a:rPr>
              <a:t>флегматик</a:t>
            </a:r>
          </a:p>
        </p:txBody>
      </p:sp>
      <p:sp>
        <p:nvSpPr>
          <p:cNvPr id="319" name="Shape 319"/>
          <p:cNvSpPr/>
          <p:nvPr/>
        </p:nvSpPr>
        <p:spPr>
          <a:xfrm>
            <a:off y="260350" x="2411413"/>
            <a:ext cy="1341437" cx="4418012"/>
          </a:xfrm>
          <a:prstGeom prst="rect">
            <a:avLst/>
          </a:prstGeom>
          <a:noFill/>
          <a:ln>
            <a:noFill/>
          </a:ln>
        </p:spPr>
        <p:txBody>
          <a:bodyPr bIns="45700" rIns="91425" lIns="91425" tIns="45700" anchor="t" anchorCtr="0">
            <a:noAutofit/>
          </a:bodyPr>
          <a:lstStyle/>
          <a:p>
            <a:pPr algn="ctr" rtl="0" lvl="0" marR="0" indent="0" marL="0">
              <a:buSzPct val="25000"/>
              <a:buNone/>
            </a:pPr>
            <a:r>
              <a:rPr strike="noStrike" u="none" b="1" cap="none" baseline="0" sz="2400" lang="ru-RU" i="0">
                <a:solidFill>
                  <a:srgbClr val="7030A0"/>
                </a:solidFill>
                <a:latin typeface="Arial"/>
                <a:ea typeface="Arial"/>
                <a:cs typeface="Arial"/>
                <a:sym typeface="Arial"/>
              </a:rPr>
              <a:t>Эмоционально неустойчивый</a:t>
            </a:r>
          </a:p>
        </p:txBody>
      </p:sp>
      <p:sp>
        <p:nvSpPr>
          <p:cNvPr id="320" name="Shape 320"/>
          <p:cNvSpPr/>
          <p:nvPr/>
        </p:nvSpPr>
        <p:spPr>
          <a:xfrm>
            <a:off y="5861050" x="2499323"/>
            <a:ext cy="520800" cx="4489500"/>
          </a:xfrm>
          <a:prstGeom prst="rect">
            <a:avLst/>
          </a:prstGeom>
          <a:noFill/>
          <a:ln>
            <a:noFill/>
          </a:ln>
        </p:spPr>
        <p:txBody>
          <a:bodyPr bIns="45700" rIns="91425" lIns="91425" tIns="45700" anchor="t" anchorCtr="0">
            <a:noAutofit/>
          </a:bodyPr>
          <a:lstStyle/>
          <a:p>
            <a:pPr algn="ctr" rtl="0" lvl="0" marR="0" indent="0" marL="0">
              <a:buSzPct val="25000"/>
              <a:buNone/>
            </a:pPr>
            <a:r>
              <a:rPr strike="noStrike" u="none" b="1" cap="none" baseline="0" sz="2400" lang="ru-RU" i="0">
                <a:solidFill>
                  <a:srgbClr val="FFC000"/>
                </a:solidFill>
                <a:latin typeface="Times New Roman"/>
                <a:ea typeface="Times New Roman"/>
                <a:cs typeface="Times New Roman"/>
                <a:sym typeface="Times New Roman"/>
              </a:rPr>
              <a:t>эмоционально устойчивый</a:t>
            </a:r>
          </a:p>
        </p:txBody>
      </p:sp>
      <p:sp>
        <p:nvSpPr>
          <p:cNvPr id="321" name="Shape 321"/>
          <p:cNvSpPr txBox="1"/>
          <p:nvPr/>
        </p:nvSpPr>
        <p:spPr>
          <a:xfrm>
            <a:off y="2636838" x="1403350"/>
            <a:ext cy="304799" cx="1150938"/>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робкий.</a:t>
            </a:r>
          </a:p>
        </p:txBody>
      </p:sp>
      <p:sp>
        <p:nvSpPr>
          <p:cNvPr id="322" name="Shape 322"/>
          <p:cNvSpPr txBox="1"/>
          <p:nvPr/>
        </p:nvSpPr>
        <p:spPr>
          <a:xfrm>
            <a:off y="908050" x="3132138"/>
            <a:ext cy="304799" cx="1944687"/>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Боязливый, </a:t>
            </a:r>
          </a:p>
        </p:txBody>
      </p:sp>
      <p:sp>
        <p:nvSpPr>
          <p:cNvPr id="323" name="Shape 323"/>
          <p:cNvSpPr txBox="1"/>
          <p:nvPr/>
        </p:nvSpPr>
        <p:spPr>
          <a:xfrm>
            <a:off y="1484312" x="2124075"/>
            <a:ext cy="517524" cx="2303463"/>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трудно приспосабливается,</a:t>
            </a:r>
          </a:p>
        </p:txBody>
      </p:sp>
      <p:sp>
        <p:nvSpPr>
          <p:cNvPr id="324" name="Shape 324"/>
          <p:cNvSpPr txBox="1"/>
          <p:nvPr/>
        </p:nvSpPr>
        <p:spPr>
          <a:xfrm>
            <a:off y="1989138" x="1619250"/>
            <a:ext cy="304799" cx="1944688"/>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Необщительный,</a:t>
            </a:r>
          </a:p>
        </p:txBody>
      </p:sp>
      <p:sp>
        <p:nvSpPr>
          <p:cNvPr id="325" name="Shape 325"/>
          <p:cNvSpPr txBox="1"/>
          <p:nvPr/>
        </p:nvSpPr>
        <p:spPr>
          <a:xfrm>
            <a:off y="2276475" x="1476375"/>
            <a:ext cy="304799" cx="1584325"/>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нелюдимый,</a:t>
            </a:r>
          </a:p>
        </p:txBody>
      </p:sp>
      <p:sp>
        <p:nvSpPr>
          <p:cNvPr id="326" name="Shape 326"/>
          <p:cNvSpPr txBox="1"/>
          <p:nvPr/>
        </p:nvSpPr>
        <p:spPr>
          <a:xfrm>
            <a:off y="1196975" x="2627313"/>
            <a:ext cy="304799" cx="2016124"/>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пессимистичный,</a:t>
            </a:r>
          </a:p>
        </p:txBody>
      </p:sp>
      <p:sp>
        <p:nvSpPr>
          <p:cNvPr id="327" name="Shape 327"/>
          <p:cNvSpPr txBox="1"/>
          <p:nvPr/>
        </p:nvSpPr>
        <p:spPr>
          <a:xfrm>
            <a:off y="3284537" x="1403350"/>
            <a:ext cy="304799" cx="1439862"/>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Надежный,</a:t>
            </a:r>
          </a:p>
        </p:txBody>
      </p:sp>
      <p:sp>
        <p:nvSpPr>
          <p:cNvPr id="328" name="Shape 328"/>
          <p:cNvSpPr txBox="1"/>
          <p:nvPr/>
        </p:nvSpPr>
        <p:spPr>
          <a:xfrm>
            <a:off y="4365625" x="2124075"/>
            <a:ext cy="304799" cx="2016124"/>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добросовестный,</a:t>
            </a:r>
          </a:p>
        </p:txBody>
      </p:sp>
      <p:sp>
        <p:nvSpPr>
          <p:cNvPr id="329" name="Shape 329"/>
          <p:cNvSpPr txBox="1"/>
          <p:nvPr/>
        </p:nvSpPr>
        <p:spPr>
          <a:xfrm>
            <a:off y="3716337" x="1692275"/>
            <a:ext cy="304799" cx="1150938"/>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верный,</a:t>
            </a:r>
          </a:p>
        </p:txBody>
      </p:sp>
      <p:sp>
        <p:nvSpPr>
          <p:cNvPr id="330" name="Shape 330"/>
          <p:cNvSpPr txBox="1"/>
          <p:nvPr/>
        </p:nvSpPr>
        <p:spPr>
          <a:xfrm>
            <a:off y="4724400" x="2771775"/>
            <a:ext cy="304799" cx="1873249"/>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управляемый,</a:t>
            </a:r>
          </a:p>
        </p:txBody>
      </p:sp>
      <p:sp>
        <p:nvSpPr>
          <p:cNvPr id="331" name="Shape 331"/>
          <p:cNvSpPr txBox="1"/>
          <p:nvPr/>
        </p:nvSpPr>
        <p:spPr>
          <a:xfrm>
            <a:off y="5084762" x="3276600"/>
            <a:ext cy="304799" cx="1439862"/>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спокойный.</a:t>
            </a:r>
          </a:p>
        </p:txBody>
      </p:sp>
      <p:sp>
        <p:nvSpPr>
          <p:cNvPr id="332" name="Shape 332"/>
          <p:cNvSpPr txBox="1"/>
          <p:nvPr/>
        </p:nvSpPr>
        <p:spPr>
          <a:xfrm>
            <a:off y="4005262" x="1908175"/>
            <a:ext cy="304799" cx="1439862"/>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точный,</a:t>
            </a:r>
          </a:p>
        </p:txBody>
      </p:sp>
      <p:sp>
        <p:nvSpPr>
          <p:cNvPr id="333" name="Shape 333"/>
          <p:cNvSpPr txBox="1"/>
          <p:nvPr/>
        </p:nvSpPr>
        <p:spPr>
          <a:xfrm>
            <a:off y="1006605" x="4679875"/>
            <a:ext cy="304799" cx="1657500"/>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Беспокойный,</a:t>
            </a:r>
          </a:p>
        </p:txBody>
      </p:sp>
      <p:sp>
        <p:nvSpPr>
          <p:cNvPr id="334" name="Shape 334"/>
          <p:cNvSpPr txBox="1"/>
          <p:nvPr/>
        </p:nvSpPr>
        <p:spPr>
          <a:xfrm>
            <a:off y="1196975" x="4895100"/>
            <a:ext cy="304799" cx="1944599"/>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агрессивный,</a:t>
            </a:r>
          </a:p>
        </p:txBody>
      </p:sp>
      <p:sp>
        <p:nvSpPr>
          <p:cNvPr id="335" name="Shape 335"/>
          <p:cNvSpPr txBox="1"/>
          <p:nvPr/>
        </p:nvSpPr>
        <p:spPr>
          <a:xfrm>
            <a:off y="1690688" x="4859337"/>
            <a:ext cy="304799" cx="2233612"/>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раздражительный,</a:t>
            </a:r>
          </a:p>
        </p:txBody>
      </p:sp>
      <p:sp>
        <p:nvSpPr>
          <p:cNvPr id="336" name="Shape 336"/>
          <p:cNvSpPr txBox="1"/>
          <p:nvPr/>
        </p:nvSpPr>
        <p:spPr>
          <a:xfrm>
            <a:off y="1916113" x="5940425"/>
            <a:ext cy="304799" cx="1511299"/>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капризный,</a:t>
            </a:r>
          </a:p>
        </p:txBody>
      </p:sp>
      <p:sp>
        <p:nvSpPr>
          <p:cNvPr id="337" name="Shape 337"/>
          <p:cNvSpPr txBox="1"/>
          <p:nvPr/>
        </p:nvSpPr>
        <p:spPr>
          <a:xfrm>
            <a:off y="2276475" x="6227762"/>
            <a:ext cy="304799" cx="1728787"/>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своенравный.</a:t>
            </a:r>
          </a:p>
        </p:txBody>
      </p:sp>
      <p:sp>
        <p:nvSpPr>
          <p:cNvPr id="338" name="Shape 338"/>
          <p:cNvSpPr txBox="1"/>
          <p:nvPr/>
        </p:nvSpPr>
        <p:spPr>
          <a:xfrm>
            <a:off y="2565400" x="6588125"/>
            <a:ext cy="304799" cx="1296987"/>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активный,</a:t>
            </a:r>
          </a:p>
        </p:txBody>
      </p:sp>
      <p:sp>
        <p:nvSpPr>
          <p:cNvPr id="339" name="Shape 339"/>
          <p:cNvSpPr txBox="1"/>
          <p:nvPr/>
        </p:nvSpPr>
        <p:spPr>
          <a:xfrm>
            <a:off y="2781300" x="6588125"/>
            <a:ext cy="304799" cx="1512888"/>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возбудимый.</a:t>
            </a:r>
          </a:p>
        </p:txBody>
      </p:sp>
      <p:sp>
        <p:nvSpPr>
          <p:cNvPr id="340" name="Shape 340"/>
          <p:cNvSpPr txBox="1"/>
          <p:nvPr/>
        </p:nvSpPr>
        <p:spPr>
          <a:xfrm>
            <a:off y="3860800" x="6227762"/>
            <a:ext cy="304799" cx="1728787"/>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общительный,</a:t>
            </a:r>
          </a:p>
        </p:txBody>
      </p:sp>
      <p:sp>
        <p:nvSpPr>
          <p:cNvPr id="341" name="Shape 341"/>
          <p:cNvSpPr txBox="1"/>
          <p:nvPr/>
        </p:nvSpPr>
        <p:spPr>
          <a:xfrm>
            <a:off y="4221162" x="5724525"/>
            <a:ext cy="304799" cx="1657350"/>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отзывчивый,</a:t>
            </a:r>
          </a:p>
        </p:txBody>
      </p:sp>
      <p:sp>
        <p:nvSpPr>
          <p:cNvPr id="342" name="Shape 342"/>
          <p:cNvSpPr txBox="1"/>
          <p:nvPr/>
        </p:nvSpPr>
        <p:spPr>
          <a:xfrm>
            <a:off y="3213100" x="6588125"/>
            <a:ext cy="304799" cx="1512888"/>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Болтливый,</a:t>
            </a:r>
          </a:p>
        </p:txBody>
      </p:sp>
      <p:sp>
        <p:nvSpPr>
          <p:cNvPr id="343" name="Shape 343"/>
          <p:cNvSpPr txBox="1"/>
          <p:nvPr/>
        </p:nvSpPr>
        <p:spPr>
          <a:xfrm>
            <a:off y="3500437" x="6516687"/>
            <a:ext cy="304799" cx="1512886"/>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беспечный,</a:t>
            </a:r>
          </a:p>
        </p:txBody>
      </p:sp>
      <p:sp>
        <p:nvSpPr>
          <p:cNvPr id="344" name="Shape 344"/>
          <p:cNvSpPr txBox="1"/>
          <p:nvPr/>
        </p:nvSpPr>
        <p:spPr>
          <a:xfrm>
            <a:off y="4508500" x="4716462"/>
            <a:ext cy="304799" cx="2449512"/>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любящий покой,</a:t>
            </a:r>
          </a:p>
        </p:txBody>
      </p:sp>
      <p:sp>
        <p:nvSpPr>
          <p:cNvPr id="345" name="Shape 345"/>
          <p:cNvSpPr txBox="1"/>
          <p:nvPr/>
        </p:nvSpPr>
        <p:spPr>
          <a:xfrm>
            <a:off y="4797425" x="4643437"/>
            <a:ext cy="304799" cx="2447925"/>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приятный в общении,</a:t>
            </a:r>
          </a:p>
        </p:txBody>
      </p:sp>
      <p:sp>
        <p:nvSpPr>
          <p:cNvPr id="346" name="Shape 346"/>
          <p:cNvSpPr txBox="1"/>
          <p:nvPr/>
        </p:nvSpPr>
        <p:spPr>
          <a:xfrm>
            <a:off y="5084762" x="4716462"/>
            <a:ext cy="304799" cx="1584325"/>
          </a:xfrm>
          <a:prstGeom prst="rect">
            <a:avLst/>
          </a:prstGeom>
          <a:noFill/>
          <a:ln>
            <a:noFill/>
          </a:ln>
        </p:spPr>
        <p:txBody>
          <a:bodyPr bIns="45700" rIns="91425" lIns="91425" tIns="45700" anchor="t" anchorCtr="0">
            <a:noAutofit/>
          </a:bodyPr>
          <a:lstStyle/>
          <a:p>
            <a:pPr algn="l" rtl="0" lvl="0" marR="0" indent="0" marL="0">
              <a:spcBef>
                <a:spcPts val="700"/>
              </a:spcBef>
              <a:buSzPct val="25000"/>
              <a:buNone/>
            </a:pPr>
            <a:r>
              <a:rPr strike="noStrike" u="none" b="0" cap="none" baseline="0" sz="1400" lang="ru-RU" i="0">
                <a:solidFill>
                  <a:schemeClr val="dk1"/>
                </a:solidFill>
                <a:latin typeface="Arial Black"/>
                <a:ea typeface="Arial Black"/>
                <a:cs typeface="Arial Black"/>
                <a:sym typeface="Arial Black"/>
              </a:rPr>
              <a:t>оживленный.</a:t>
            </a:r>
          </a:p>
        </p:txBody>
      </p:sp>
      <p:pic>
        <p:nvPicPr>
          <p:cNvPr id="347" name="Shape 347"/>
          <p:cNvPicPr preferRelativeResize="0"/>
          <p:nvPr/>
        </p:nvPicPr>
        <p:blipFill>
          <a:blip r:embed="rId3"/>
          <a:stretch>
            <a:fillRect/>
          </a:stretch>
        </p:blipFill>
        <p:spPr>
          <a:xfrm>
            <a:off y="5032951" x="7344568"/>
            <a:ext cy="1560623" cx="1560623"/>
          </a:xfrm>
          <a:prstGeom prst="rect">
            <a:avLst/>
          </a:prstGeom>
        </p:spPr>
      </p:pic>
      <p:pic>
        <p:nvPicPr>
          <p:cNvPr id="348" name="Shape 348"/>
          <p:cNvPicPr preferRelativeResize="0"/>
          <p:nvPr/>
        </p:nvPicPr>
        <p:blipFill>
          <a:blip r:embed="rId4"/>
          <a:stretch>
            <a:fillRect/>
          </a:stretch>
        </p:blipFill>
        <p:spPr>
          <a:xfrm>
            <a:off y="5029200" x="328587"/>
            <a:ext cy="1602605" cx="1602605"/>
          </a:xfrm>
          <a:prstGeom prst="rect">
            <a:avLst/>
          </a:prstGeom>
        </p:spPr>
      </p:pic>
      <p:pic>
        <p:nvPicPr>
          <p:cNvPr id="349" name="Shape 349"/>
          <p:cNvPicPr preferRelativeResize="0"/>
          <p:nvPr/>
        </p:nvPicPr>
        <p:blipFill>
          <a:blip r:embed="rId5"/>
          <a:stretch>
            <a:fillRect/>
          </a:stretch>
        </p:blipFill>
        <p:spPr>
          <a:xfrm>
            <a:off y="192064" x="141264"/>
            <a:ext cy="1694432" cx="1694432"/>
          </a:xfrm>
          <a:prstGeom prst="rect">
            <a:avLst/>
          </a:prstGeom>
        </p:spPr>
      </p:pic>
      <p:pic>
        <p:nvPicPr>
          <p:cNvPr id="350" name="Shape 350"/>
          <p:cNvPicPr preferRelativeResize="0"/>
          <p:nvPr/>
        </p:nvPicPr>
        <p:blipFill>
          <a:blip r:embed="rId6"/>
          <a:stretch>
            <a:fillRect/>
          </a:stretch>
        </p:blipFill>
        <p:spPr>
          <a:xfrm>
            <a:off y="220922" x="7283028"/>
            <a:ext cy="1622165" cx="1622164"/>
          </a:xfrm>
          <a:prstGeom prst="rect">
            <a:avLst/>
          </a:prstGeom>
        </p:spPr>
      </p:pic>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4" name="Shape 354"/>
        <p:cNvGrpSpPr/>
        <p:nvPr/>
      </p:nvGrpSpPr>
      <p:grpSpPr>
        <a:xfrm>
          <a:off y="0" x="0"/>
          <a:ext cy="0" cx="0"/>
          <a:chOff y="0" x="0"/>
          <a:chExt cy="0" cx="0"/>
        </a:xfrm>
      </p:grpSpPr>
      <p:sp>
        <p:nvSpPr>
          <p:cNvPr id="355" name="Shape 355"/>
          <p:cNvSpPr txBox="1"/>
          <p:nvPr>
            <p:ph idx="1" type="body"/>
          </p:nvPr>
        </p:nvSpPr>
        <p:spPr>
          <a:xfrm>
            <a:off y="1556791" x="517175"/>
            <a:ext cy="4105275" cx="5429249"/>
          </a:xfrm>
          <a:prstGeom prst="rect">
            <a:avLst/>
          </a:prstGeom>
          <a:noFill/>
          <a:ln>
            <a:noFill/>
          </a:ln>
        </p:spPr>
        <p:txBody>
          <a:bodyPr bIns="45700" rIns="91425" lIns="91425" tIns="45700" anchor="t" anchorCtr="0">
            <a:noAutofit/>
          </a:bodyPr>
          <a:lstStyle/>
          <a:p>
            <a:pPr algn="l" rtl="0" lvl="0" marR="0" indent="-342900" marL="342900">
              <a:spcBef>
                <a:spcPts val="560"/>
              </a:spcBef>
              <a:buClr>
                <a:schemeClr val="dk1"/>
              </a:buClr>
              <a:buSzPct val="25000"/>
              <a:buFont typeface="Calibri"/>
              <a:buNone/>
            </a:pPr>
            <a:r>
              <a:rPr strike="noStrike" u="none" b="1" cap="none" baseline="0" sz="1500" lang="ru-RU" i="0">
                <a:solidFill>
                  <a:schemeClr val="dk1"/>
                </a:solidFill>
                <a:latin typeface="Calibri"/>
                <a:ea typeface="Calibri"/>
                <a:cs typeface="Calibri"/>
                <a:sym typeface="Calibri"/>
              </a:rPr>
              <a:t>	</a:t>
            </a:r>
            <a:r>
              <a:rPr strike="noStrike" u="none" b="1" cap="none" baseline="0" sz="2600" lang="ru-RU" i="0">
                <a:solidFill>
                  <a:schemeClr val="dk1"/>
                </a:solidFill>
                <a:latin typeface="Calibri"/>
                <a:ea typeface="Calibri"/>
                <a:cs typeface="Calibri"/>
                <a:sym typeface="Calibri"/>
              </a:rPr>
              <a:t>	</a:t>
            </a:r>
            <a:r>
              <a:rPr strike="noStrike" u="none" b="1" cap="none" baseline="0" sz="2400" lang="ru-RU" i="0">
                <a:solidFill>
                  <a:schemeClr val="dk1"/>
                </a:solidFill>
                <a:latin typeface="Calibri"/>
                <a:ea typeface="Calibri"/>
                <a:cs typeface="Calibri"/>
                <a:sym typeface="Calibri"/>
              </a:rPr>
              <a:t>Человек с меланхолическим темпераментом обладает слабой, легко ранимой высшей нервной деятельностью, способный выдерживать лишь небольшое напряжение. Среди меланхоликов встречаются такие незаурядные личности, как французский философ Рене Декарт, англичанин Чарльз Дарвин, русский писатель Николай Гоголь. </a:t>
            </a:r>
          </a:p>
          <a:p>
            <a:r>
              <a:t/>
            </a:r>
          </a:p>
        </p:txBody>
      </p:sp>
      <p:pic>
        <p:nvPicPr>
          <p:cNvPr id="356" name="Shape 356"/>
          <p:cNvPicPr preferRelativeResize="0"/>
          <p:nvPr/>
        </p:nvPicPr>
        <p:blipFill>
          <a:blip r:embed="rId3"/>
          <a:stretch>
            <a:fillRect/>
          </a:stretch>
        </p:blipFill>
        <p:spPr>
          <a:xfrm>
            <a:off y="1916832" x="6324616"/>
            <a:ext cy="2520279" cx="2254218"/>
          </a:xfrm>
          <a:prstGeom prst="rect">
            <a:avLst/>
          </a:prstGeom>
        </p:spPr>
      </p:pic>
      <p:sp>
        <p:nvSpPr>
          <p:cNvPr id="357" name="Shape 357"/>
          <p:cNvSpPr txBox="1"/>
          <p:nvPr/>
        </p:nvSpPr>
        <p:spPr>
          <a:xfrm>
            <a:off y="260350" x="539750"/>
            <a:ext cy="701674" cx="6911974"/>
          </a:xfrm>
          <a:prstGeom prst="rect">
            <a:avLst/>
          </a:prstGeom>
          <a:noFill/>
          <a:ln>
            <a:noFill/>
          </a:ln>
        </p:spPr>
        <p:txBody>
          <a:bodyPr bIns="45700" rIns="91425" lIns="91425" tIns="45700" anchor="t" anchorCtr="0">
            <a:noAutofit/>
          </a:bodyPr>
          <a:lstStyle/>
          <a:p>
            <a:pPr algn="ctr" rtl="0" lvl="0" marR="0" indent="0" marL="0">
              <a:spcBef>
                <a:spcPts val="2000"/>
              </a:spcBef>
              <a:buSzPct val="25000"/>
              <a:buNone/>
            </a:pPr>
            <a:r>
              <a:rPr strike="noStrike" u="none" b="0" cap="none" baseline="0" sz="4000" lang="ru-RU" i="0">
                <a:solidFill>
                  <a:srgbClr val="FF0000"/>
                </a:solidFill>
                <a:latin typeface="Arial Black"/>
                <a:ea typeface="Arial Black"/>
                <a:cs typeface="Arial Black"/>
                <a:sym typeface="Arial Black"/>
              </a:rPr>
              <a:t>Меланхолик </a:t>
            </a: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1" name="Shape 361"/>
        <p:cNvGrpSpPr/>
        <p:nvPr/>
      </p:nvGrpSpPr>
      <p:grpSpPr>
        <a:xfrm>
          <a:off y="0" x="0"/>
          <a:ext cy="0" cx="0"/>
          <a:chOff y="0" x="0"/>
          <a:chExt cy="0" cx="0"/>
        </a:xfrm>
      </p:grpSpPr>
      <p:sp>
        <p:nvSpPr>
          <p:cNvPr id="362" name="Shape 362"/>
          <p:cNvSpPr txBox="1"/>
          <p:nvPr/>
        </p:nvSpPr>
        <p:spPr>
          <a:xfrm>
            <a:off y="1773238" x="468312"/>
            <a:ext cy="366711" cx="7199312"/>
          </a:xfrm>
          <a:prstGeom prst="rect">
            <a:avLst/>
          </a:prstGeom>
          <a:noFill/>
          <a:ln>
            <a:noFill/>
          </a:ln>
        </p:spPr>
        <p:txBody>
          <a:bodyPr bIns="45700" rIns="91425" lIns="91425" tIns="45700" anchor="t" anchorCtr="0">
            <a:noAutofit/>
          </a:bodyPr>
          <a:lstStyle/>
          <a:p/>
        </p:txBody>
      </p:sp>
      <p:sp>
        <p:nvSpPr>
          <p:cNvPr id="363" name="Shape 363"/>
          <p:cNvSpPr txBox="1"/>
          <p:nvPr>
            <p:ph type="title"/>
          </p:nvPr>
        </p:nvSpPr>
        <p:spPr>
          <a:xfrm>
            <a:off y="0" x="250825"/>
            <a:ext cy="981074" cx="8229600"/>
          </a:xfrm>
          <a:prstGeom prst="rect">
            <a:avLst/>
          </a:prstGeom>
          <a:noFill/>
          <a:ln>
            <a:noFill/>
          </a:ln>
        </p:spPr>
        <p:txBody>
          <a:bodyPr bIns="45700" rIns="91425" lIns="91425" tIns="45700" anchor="ctr" anchorCtr="0">
            <a:noAutofit/>
          </a:bodyPr>
          <a:lstStyle/>
          <a:p>
            <a:pPr algn="ctr" rtl="0" lvl="0" marR="0" indent="0" marL="0">
              <a:spcBef>
                <a:spcPts val="0"/>
              </a:spcBef>
              <a:buClr>
                <a:schemeClr val="dk1"/>
              </a:buClr>
              <a:buSzPct val="25000"/>
              <a:buFont typeface="Calibri"/>
              <a:buNone/>
            </a:pPr>
            <a:r>
              <a:rPr strike="noStrike" u="none" b="1" cap="none" baseline="0" sz="3600" lang="ru-RU" i="0">
                <a:solidFill>
                  <a:srgbClr val="FF0000"/>
                </a:solidFill>
                <a:latin typeface="Calibri"/>
                <a:ea typeface="Calibri"/>
                <a:cs typeface="Calibri"/>
                <a:sym typeface="Calibri"/>
              </a:rPr>
              <a:t>Холерик</a:t>
            </a:r>
          </a:p>
        </p:txBody>
      </p:sp>
      <p:sp>
        <p:nvSpPr>
          <p:cNvPr id="364" name="Shape 364"/>
          <p:cNvSpPr txBox="1"/>
          <p:nvPr>
            <p:ph idx="1" type="body"/>
          </p:nvPr>
        </p:nvSpPr>
        <p:spPr>
          <a:xfrm>
            <a:off y="980728" x="489072"/>
            <a:ext cy="5761038" cx="5040559"/>
          </a:xfrm>
          <a:prstGeom prst="rect">
            <a:avLst/>
          </a:prstGeom>
          <a:noFill/>
          <a:ln>
            <a:noFill/>
          </a:ln>
        </p:spPr>
        <p:txBody>
          <a:bodyPr bIns="45700" rIns="91425" lIns="91425" tIns="45700" anchor="t" anchorCtr="0">
            <a:noAutofit/>
          </a:bodyPr>
          <a:lstStyle/>
          <a:p>
            <a:pPr algn="l" rtl="0" lvl="0" marR="0" indent="355600" marL="0">
              <a:lnSpc>
                <a:spcPct val="80000"/>
              </a:lnSpc>
              <a:spcBef>
                <a:spcPts val="480"/>
              </a:spcBef>
              <a:buClr>
                <a:schemeClr val="dk1"/>
              </a:buClr>
              <a:buSzPct val="25000"/>
              <a:buFont typeface="Calibri"/>
              <a:buNone/>
            </a:pPr>
            <a:r>
              <a:rPr strike="noStrike" u="none" b="1" cap="none" baseline="0" sz="2400" lang="ru-RU" i="0">
                <a:solidFill>
                  <a:schemeClr val="dk1"/>
                </a:solidFill>
                <a:latin typeface="Calibri"/>
                <a:ea typeface="Calibri"/>
                <a:cs typeface="Calibri"/>
                <a:sym typeface="Calibri"/>
              </a:rPr>
              <a:t>Холерики обладают сильной нервной системой. Они способны преодолевать значительные трудности, но плохо сдерживают себя, легко «взрываются». Наиболее заметной чертой характера холерического типа является его эмоциональная неустойчивость, выражающаяся чаще всего в необузданности, вспыльчивости, агрессивности. В сочетании со склонностью к причудам и стремление к лидерству это может способствовать образованию тяжелого своенравного характера.</a:t>
            </a:r>
          </a:p>
        </p:txBody>
      </p:sp>
      <p:pic>
        <p:nvPicPr>
          <p:cNvPr id="365" name="Shape 365"/>
          <p:cNvPicPr preferRelativeResize="0"/>
          <p:nvPr/>
        </p:nvPicPr>
        <p:blipFill>
          <a:blip r:embed="rId3"/>
          <a:stretch>
            <a:fillRect/>
          </a:stretch>
        </p:blipFill>
        <p:spPr>
          <a:xfrm>
            <a:off y="1124744" x="5907605"/>
            <a:ext cy="3384375" cx="2936728"/>
          </a:xfrm>
          <a:prstGeom prst="rect">
            <a:avLst/>
          </a:prstGeom>
        </p:spPr>
      </p:pic>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9" name="Shape 369"/>
        <p:cNvGrpSpPr/>
        <p:nvPr/>
      </p:nvGrpSpPr>
      <p:grpSpPr>
        <a:xfrm>
          <a:off y="0" x="0"/>
          <a:ext cy="0" cx="0"/>
          <a:chOff y="0" x="0"/>
          <a:chExt cy="0" cx="0"/>
        </a:xfrm>
      </p:grpSpPr>
      <p:sp>
        <p:nvSpPr>
          <p:cNvPr id="370" name="Shape 370"/>
          <p:cNvSpPr txBox="1"/>
          <p:nvPr>
            <p:ph type="title"/>
          </p:nvPr>
        </p:nvSpPr>
        <p:spPr>
          <a:xfrm>
            <a:off y="292100" x="457200"/>
            <a:ext cy="1384299" cx="8229600"/>
          </a:xfrm>
          <a:prstGeom prst="rect">
            <a:avLst/>
          </a:prstGeom>
          <a:noFill/>
          <a:ln>
            <a:noFill/>
          </a:ln>
        </p:spPr>
        <p:txBody>
          <a:bodyPr bIns="45700" rIns="91425" lIns="91425" tIns="45700" anchor="ctr" anchorCtr="0">
            <a:noAutofit/>
          </a:bodyPr>
          <a:lstStyle/>
          <a:p>
            <a:pPr algn="ctr" rtl="0" lvl="0" marR="0" indent="0" marL="0">
              <a:spcBef>
                <a:spcPts val="0"/>
              </a:spcBef>
              <a:buClr>
                <a:schemeClr val="dk1"/>
              </a:buClr>
              <a:buSzPct val="25000"/>
              <a:buFont typeface="Calibri"/>
              <a:buNone/>
            </a:pPr>
            <a:r>
              <a:rPr strike="noStrike" u="none" b="1" cap="none" baseline="0" sz="4400" lang="ru-RU" i="0">
                <a:solidFill>
                  <a:srgbClr val="FF0000"/>
                </a:solidFill>
                <a:latin typeface="Calibri"/>
                <a:ea typeface="Calibri"/>
                <a:cs typeface="Calibri"/>
                <a:sym typeface="Calibri"/>
              </a:rPr>
              <a:t>Сангвиник </a:t>
            </a:r>
          </a:p>
        </p:txBody>
      </p:sp>
      <p:sp>
        <p:nvSpPr>
          <p:cNvPr id="371" name="Shape 371"/>
          <p:cNvSpPr txBox="1"/>
          <p:nvPr>
            <p:ph idx="1" type="body"/>
          </p:nvPr>
        </p:nvSpPr>
        <p:spPr>
          <a:xfrm>
            <a:off y="1557337" x="285750"/>
            <a:ext cy="4462461" cx="4786312"/>
          </a:xfrm>
          <a:prstGeom prst="rect">
            <a:avLst/>
          </a:prstGeom>
          <a:noFill/>
          <a:ln>
            <a:noFill/>
          </a:ln>
        </p:spPr>
        <p:txBody>
          <a:bodyPr bIns="45700" rIns="91425" lIns="91425" tIns="45700" anchor="t" anchorCtr="0">
            <a:noAutofit/>
          </a:bodyPr>
          <a:lstStyle/>
          <a:p>
            <a:pPr algn="l" rtl="0" lvl="0" marR="0" indent="533400" marL="0">
              <a:lnSpc>
                <a:spcPct val="80000"/>
              </a:lnSpc>
              <a:spcBef>
                <a:spcPts val="560"/>
              </a:spcBef>
              <a:buClr>
                <a:schemeClr val="dk1"/>
              </a:buClr>
              <a:buSzPct val="25000"/>
              <a:buFont typeface="Calibri"/>
              <a:buNone/>
            </a:pPr>
            <a:r>
              <a:rPr strike="noStrike" u="none" b="1" cap="none" baseline="0" sz="2800" lang="ru-RU" i="0">
                <a:solidFill>
                  <a:srgbClr val="7030A0"/>
                </a:solidFill>
                <a:latin typeface="Calibri"/>
                <a:ea typeface="Calibri"/>
                <a:cs typeface="Calibri"/>
                <a:sym typeface="Calibri"/>
              </a:rPr>
              <a:t>Сангвиники обладают сильной и уравновешенной нервной системой. У них сильные процессы возбуждения и торможения. Сангвиник человек уравновешенный в своих чувствах и действиях, живой, подвижный, легко приспосабливающийся к обстоятельствам </a:t>
            </a: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5" name="Shape 375"/>
        <p:cNvGrpSpPr/>
        <p:nvPr/>
      </p:nvGrpSpPr>
      <p:grpSpPr>
        <a:xfrm>
          <a:off y="0" x="0"/>
          <a:ext cy="0" cx="0"/>
          <a:chOff y="0" x="0"/>
          <a:chExt cy="0" cx="0"/>
        </a:xfrm>
      </p:grpSpPr>
      <p:sp>
        <p:nvSpPr>
          <p:cNvPr id="376" name="Shape 376"/>
          <p:cNvSpPr txBox="1"/>
          <p:nvPr>
            <p:ph type="title"/>
          </p:nvPr>
        </p:nvSpPr>
        <p:spPr>
          <a:xfrm>
            <a:off y="292100" x="457200"/>
            <a:ext cy="1384299" cx="8229600"/>
          </a:xfrm>
          <a:prstGeom prst="rect">
            <a:avLst/>
          </a:prstGeom>
          <a:noFill/>
          <a:ln>
            <a:noFill/>
          </a:ln>
        </p:spPr>
        <p:txBody>
          <a:bodyPr bIns="45700" rIns="91425" lIns="91425" tIns="45700" anchor="ctr" anchorCtr="0">
            <a:noAutofit/>
          </a:bodyPr>
          <a:lstStyle/>
          <a:p>
            <a:pPr algn="ctr" rtl="0" lvl="0" marR="0" indent="0" marL="0">
              <a:spcBef>
                <a:spcPts val="0"/>
              </a:spcBef>
              <a:buClr>
                <a:schemeClr val="dk1"/>
              </a:buClr>
              <a:buSzPct val="25000"/>
              <a:buFont typeface="Calibri"/>
              <a:buNone/>
            </a:pPr>
            <a:r>
              <a:rPr strike="noStrike" u="none" b="1" cap="none" baseline="0" sz="4400" lang="ru-RU" i="0">
                <a:solidFill>
                  <a:srgbClr val="FF0000"/>
                </a:solidFill>
                <a:latin typeface="Calibri"/>
                <a:ea typeface="Calibri"/>
                <a:cs typeface="Calibri"/>
                <a:sym typeface="Calibri"/>
              </a:rPr>
              <a:t>Флегматик</a:t>
            </a:r>
          </a:p>
        </p:txBody>
      </p:sp>
      <p:sp>
        <p:nvSpPr>
          <p:cNvPr id="377" name="Shape 377"/>
          <p:cNvSpPr txBox="1"/>
          <p:nvPr>
            <p:ph idx="1" type="body"/>
          </p:nvPr>
        </p:nvSpPr>
        <p:spPr>
          <a:xfrm>
            <a:off y="1905000" x="457200"/>
            <a:ext cy="4114800" cx="4471988"/>
          </a:xfrm>
          <a:prstGeom prst="rect">
            <a:avLst/>
          </a:prstGeom>
          <a:noFill/>
          <a:ln>
            <a:noFill/>
          </a:ln>
        </p:spPr>
        <p:txBody>
          <a:bodyPr bIns="45700" rIns="91425" lIns="91425" tIns="45700" anchor="t" anchorCtr="0">
            <a:noAutofit/>
          </a:bodyPr>
          <a:lstStyle/>
          <a:p>
            <a:pPr algn="l" rtl="0" lvl="0" marR="0" indent="457200" marL="0">
              <a:lnSpc>
                <a:spcPct val="80000"/>
              </a:lnSpc>
              <a:spcBef>
                <a:spcPts val="600"/>
              </a:spcBef>
              <a:buClr>
                <a:schemeClr val="dk1"/>
              </a:buClr>
              <a:buSzPct val="25000"/>
              <a:buFont typeface="Calibri"/>
              <a:buNone/>
            </a:pPr>
            <a:r>
              <a:rPr strike="noStrike" u="none" b="1" cap="none" baseline="0" sz="3000" lang="ru-RU" i="0">
                <a:solidFill>
                  <a:schemeClr val="dk1"/>
                </a:solidFill>
                <a:latin typeface="Calibri"/>
                <a:ea typeface="Calibri"/>
                <a:cs typeface="Calibri"/>
                <a:sym typeface="Calibri"/>
              </a:rPr>
              <a:t>Флегматики обычно спокойные люди, их трудно вывести из себя. У них не выразительная мимика, замедлено переключение с одного вида деятельности на другой. Настроение у них обычно ровное. </a:t>
            </a:r>
          </a:p>
        </p:txBody>
      </p:sp>
      <p:pic>
        <p:nvPicPr>
          <p:cNvPr id="378" name="Shape 378"/>
          <p:cNvPicPr preferRelativeResize="0"/>
          <p:nvPr/>
        </p:nvPicPr>
        <p:blipFill>
          <a:blip r:embed="rId3"/>
          <a:stretch>
            <a:fillRect/>
          </a:stretch>
        </p:blipFill>
        <p:spPr>
          <a:xfrm>
            <a:off y="1268759" x="5868144"/>
            <a:ext cy="4005931" cx="2163201"/>
          </a:xfrm>
          <a:prstGeom prst="rect">
            <a:avLst/>
          </a:prstGeom>
        </p:spPr>
      </p:pic>
      <p:sp>
        <p:nvSpPr>
          <p:cNvPr id="379" name="Shape 379"/>
          <p:cNvSpPr txBox="1"/>
          <p:nvPr>
            <p:ph idx="2" type="body"/>
          </p:nvPr>
        </p:nvSpPr>
        <p:spPr>
          <a:xfrm>
            <a:off y="1268759" x="5868144"/>
            <a:ext cy="4005931" cx="2163201"/>
          </a:xfrm>
          <a:prstGeom prst="rect">
            <a:avLst/>
          </a:prstGeom>
          <a:noFill/>
          <a:ln w="9525" cap="flat">
            <a:solidFill>
              <a:srgbClr val="000000"/>
            </a:solidFill>
            <a:prstDash val="solid"/>
            <a:round/>
            <a:headEnd w="med" len="med" type="none"/>
            <a:tailEnd w="med" len="med" type="none"/>
          </a:ln>
        </p:spPr>
        <p:txBody>
          <a:bodyPr bIns="91425" rIns="91425" lIns="91425" tIns="91425" anchor="t" anchorCtr="0">
            <a:noAutofit/>
          </a:bodyPr>
          <a:lstStyle/>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3" name="Shape 383"/>
        <p:cNvGrpSpPr/>
        <p:nvPr/>
      </p:nvGrpSpPr>
      <p:grpSpPr>
        <a:xfrm>
          <a:off y="0" x="0"/>
          <a:ext cy="0" cx="0"/>
          <a:chOff y="0" x="0"/>
          <a:chExt cy="0" cx="0"/>
        </a:xfrm>
      </p:grpSpPr>
      <p:sp>
        <p:nvSpPr>
          <p:cNvPr id="384" name="Shape 384"/>
          <p:cNvSpPr txBox="1"/>
          <p:nvPr>
            <p:ph type="title"/>
          </p:nvPr>
        </p:nvSpPr>
        <p:spPr>
          <a:xfrm>
            <a:off y="332656" x="179511"/>
            <a:ext cy="6151562" cx="8642349"/>
          </a:xfrm>
          <a:prstGeom prst="rect">
            <a:avLst/>
          </a:prstGeom>
          <a:noFill/>
          <a:ln>
            <a:noFill/>
          </a:ln>
        </p:spPr>
        <p:txBody>
          <a:bodyPr bIns="45700" rIns="91425" lIns="91425" tIns="45700" anchor="ctr" anchorCtr="0">
            <a:noAutofit/>
          </a:bodyPr>
          <a:lstStyle/>
          <a:p>
            <a:pPr algn="ctr" rtl="0" lvl="0" marR="0" indent="800100" marL="0">
              <a:spcBef>
                <a:spcPts val="0"/>
              </a:spcBef>
              <a:buClr>
                <a:schemeClr val="dk1"/>
              </a:buClr>
              <a:buSzPct val="25000"/>
              <a:buFont typeface="Comic Sans MS"/>
              <a:buNone/>
            </a:pPr>
            <a:r>
              <a:rPr strike="noStrike" u="none" b="1" cap="none" baseline="0" sz="4000" lang="ru-RU" i="0">
                <a:solidFill>
                  <a:schemeClr val="dk1"/>
                </a:solidFill>
                <a:latin typeface="Comic Sans MS"/>
                <a:ea typeface="Comic Sans MS"/>
                <a:cs typeface="Comic Sans MS"/>
                <a:sym typeface="Comic Sans MS"/>
              </a:rPr>
              <a:t>В каждом темпераменте есть что-то хорошее… </a:t>
            </a:r>
            <a:br>
              <a:rPr strike="noStrike" u="none" b="1" cap="none" baseline="0" sz="4000" lang="ru-RU" i="0">
                <a:solidFill>
                  <a:schemeClr val="dk1"/>
                </a:solidFill>
                <a:latin typeface="Comic Sans MS"/>
                <a:ea typeface="Comic Sans MS"/>
                <a:cs typeface="Comic Sans MS"/>
                <a:sym typeface="Comic Sans MS"/>
              </a:rPr>
            </a:br>
            <a:r>
              <a:rPr strike="noStrike" u="none" b="1" cap="none" baseline="0" sz="4000" lang="ru-RU" i="0">
                <a:solidFill>
                  <a:schemeClr val="dk1"/>
                </a:solidFill>
                <a:latin typeface="Comic Sans MS"/>
                <a:ea typeface="Comic Sans MS"/>
                <a:cs typeface="Comic Sans MS"/>
                <a:sym typeface="Comic Sans MS"/>
              </a:rPr>
              <a:t>     Всегда можно найти хорошее в человеке с любым типом темперамента… </a:t>
            </a:r>
            <a:br>
              <a:rPr strike="noStrike" u="none" b="1" cap="none" baseline="0" sz="4000" lang="ru-RU" i="0">
                <a:solidFill>
                  <a:schemeClr val="dk1"/>
                </a:solidFill>
                <a:latin typeface="Comic Sans MS"/>
                <a:ea typeface="Comic Sans MS"/>
                <a:cs typeface="Comic Sans MS"/>
                <a:sym typeface="Comic Sans MS"/>
              </a:rPr>
            </a:br>
            <a:r>
              <a:rPr strike="noStrike" u="none" b="1" cap="none" baseline="0" sz="4000" lang="ru-RU" i="0">
                <a:solidFill>
                  <a:schemeClr val="dk1"/>
                </a:solidFill>
                <a:latin typeface="Comic Sans MS"/>
                <a:ea typeface="Comic Sans MS"/>
                <a:cs typeface="Comic Sans MS"/>
                <a:sym typeface="Comic Sans MS"/>
              </a:rPr>
              <a:t>     Нет плохих темпераментов, как и нет плохих людей…</a:t>
            </a: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8" name="Shape 388"/>
        <p:cNvGrpSpPr/>
        <p:nvPr/>
      </p:nvGrpSpPr>
      <p:grpSpPr>
        <a:xfrm>
          <a:off y="0" x="0"/>
          <a:ext cy="0" cx="0"/>
          <a:chOff y="0" x="0"/>
          <a:chExt cy="0" cx="0"/>
        </a:xfrm>
      </p:grpSpPr>
      <p:sp>
        <p:nvSpPr>
          <p:cNvPr id="389" name="Shape 389"/>
          <p:cNvSpPr txBox="1"/>
          <p:nvPr>
            <p:ph type="title"/>
          </p:nvPr>
        </p:nvSpPr>
        <p:spPr>
          <a:xfrm>
            <a:off y="161764" x="2339751"/>
            <a:ext cy="1143000" cx="4186808"/>
          </a:xfrm>
          <a:prstGeom prst="rect">
            <a:avLst/>
          </a:prstGeom>
          <a:noFill/>
          <a:ln>
            <a:noFill/>
          </a:ln>
        </p:spPr>
        <p:txBody>
          <a:bodyPr bIns="45700" rIns="91425" lIns="91425" tIns="45700" anchor="ctr" anchorCtr="0">
            <a:noAutofit/>
          </a:bodyPr>
          <a:lstStyle/>
          <a:p>
            <a:pPr algn="ctr" rtl="0" lvl="0" marR="0" indent="0" marL="0">
              <a:spcBef>
                <a:spcPts val="0"/>
              </a:spcBef>
              <a:buClr>
                <a:schemeClr val="dk1"/>
              </a:buClr>
              <a:buSzPct val="25000"/>
              <a:buFont typeface="Calibri"/>
              <a:buNone/>
            </a:pPr>
            <a:r>
              <a:rPr strike="noStrike" u="none" b="1" cap="none" baseline="0" sz="4400" lang="ru-RU" i="0">
                <a:solidFill>
                  <a:srgbClr val="FF0000"/>
                </a:solidFill>
                <a:latin typeface="Calibri"/>
                <a:ea typeface="Calibri"/>
                <a:cs typeface="Calibri"/>
                <a:sym typeface="Calibri"/>
              </a:rPr>
              <a:t>Чувства</a:t>
            </a:r>
          </a:p>
        </p:txBody>
      </p:sp>
      <p:sp>
        <p:nvSpPr>
          <p:cNvPr id="390" name="Shape 390"/>
          <p:cNvSpPr/>
          <p:nvPr/>
        </p:nvSpPr>
        <p:spPr>
          <a:xfrm>
            <a:off y="1304763" x="467543"/>
            <a:ext cy="4968551" cx="3096343"/>
          </a:xfrm>
          <a:prstGeom prst="rect">
            <a:avLst/>
          </a:prstGeom>
          <a:solidFill>
            <a:srgbClr val="DAEEF3"/>
          </a:solidFill>
          <a:ln w="25400" cap="flat">
            <a:solidFill>
              <a:srgbClr val="395E8A"/>
            </a:solidFill>
            <a:prstDash val="solid"/>
            <a:round/>
            <a:headEnd w="med" len="med" type="none"/>
            <a:tailEnd w="med" len="med" type="none"/>
          </a:ln>
        </p:spPr>
        <p:txBody>
          <a:bodyPr bIns="45700" rIns="91425" lIns="91425" tIns="45700" anchor="ctr" anchorCtr="0">
            <a:noAutofit/>
          </a:bodyPr>
          <a:lstStyle/>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3"/>
              </a:rPr>
              <a:t>Благодарность</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4"/>
              </a:rPr>
              <a:t>Восхищение</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5"/>
              </a:rPr>
              <a:t>Вина</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6"/>
              </a:rPr>
              <a:t>Жалость</a:t>
            </a:r>
            <a:r>
              <a:rPr strike="noStrike" u="none" b="1" cap="none" baseline="0" sz="2800" lang="ru-RU" i="0">
                <a:solidFill>
                  <a:schemeClr val="dk1"/>
                </a:solidFill>
                <a:latin typeface="Calibri"/>
                <a:ea typeface="Calibri"/>
                <a:cs typeface="Calibri"/>
                <a:sym typeface="Calibri"/>
              </a:rPr>
              <a:t> </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7"/>
              </a:rPr>
              <a:t>Интерес</a:t>
            </a:r>
            <a:r>
              <a:rPr strike="noStrike" u="none" b="1" cap="none" baseline="0" sz="2800" lang="ru-RU" i="0">
                <a:solidFill>
                  <a:schemeClr val="dk1"/>
                </a:solidFill>
                <a:latin typeface="Calibri"/>
                <a:ea typeface="Calibri"/>
                <a:cs typeface="Calibri"/>
                <a:sym typeface="Calibri"/>
              </a:rPr>
              <a:t> </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8"/>
              </a:rPr>
              <a:t>Любовь</a:t>
            </a:r>
            <a:r>
              <a:rPr strike="noStrike" u="none" b="1" cap="none" baseline="0" sz="2800" lang="ru-RU" i="0">
                <a:solidFill>
                  <a:schemeClr val="dk1"/>
                </a:solidFill>
                <a:latin typeface="Calibri"/>
                <a:ea typeface="Calibri"/>
                <a:cs typeface="Calibri"/>
                <a:sym typeface="Calibri"/>
              </a:rPr>
              <a:t> </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9"/>
              </a:rPr>
              <a:t>Нежность</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10"/>
              </a:rPr>
              <a:t>Привязанность</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11"/>
              </a:rPr>
              <a:t>Раскаяние</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12"/>
              </a:rPr>
              <a:t>Симпатия</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13"/>
              </a:rPr>
              <a:t>Стыд</a:t>
            </a:r>
          </a:p>
        </p:txBody>
      </p:sp>
      <p:sp>
        <p:nvSpPr>
          <p:cNvPr id="391" name="Shape 391"/>
          <p:cNvSpPr/>
          <p:nvPr/>
        </p:nvSpPr>
        <p:spPr>
          <a:xfrm>
            <a:off y="980728" x="5508103"/>
            <a:ext cy="5616623" cx="3384375"/>
          </a:xfrm>
          <a:prstGeom prst="rect">
            <a:avLst/>
          </a:prstGeom>
          <a:solidFill>
            <a:srgbClr val="F2F2F2"/>
          </a:solidFill>
          <a:ln w="25400" cap="flat">
            <a:solidFill>
              <a:srgbClr val="395E8A"/>
            </a:solidFill>
            <a:prstDash val="solid"/>
            <a:round/>
            <a:headEnd w="med" len="med" type="none"/>
            <a:tailEnd w="med" len="med" type="none"/>
          </a:ln>
        </p:spPr>
        <p:txBody>
          <a:bodyPr bIns="45700" rIns="91425" lIns="91425" tIns="45700" anchor="ctr" anchorCtr="0">
            <a:noAutofit/>
          </a:bodyPr>
          <a:lstStyle/>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14"/>
              </a:rPr>
              <a:t>Враждебность</a:t>
            </a:r>
            <a:r>
              <a:rPr strike="noStrike" u="none" b="1" cap="none" baseline="0" sz="2800" lang="ru-RU" i="0">
                <a:solidFill>
                  <a:schemeClr val="lt1"/>
                </a:solidFill>
                <a:latin typeface="Calibri"/>
                <a:ea typeface="Calibri"/>
                <a:cs typeface="Calibri"/>
                <a:sym typeface="Calibri"/>
              </a:rPr>
              <a:t> </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15"/>
              </a:rPr>
              <a:t>Возмущение</a:t>
            </a:r>
            <a:r>
              <a:rPr strike="noStrike" u="none" b="1" cap="none" baseline="0" sz="2800" lang="ru-RU" i="0">
                <a:solidFill>
                  <a:schemeClr val="lt1"/>
                </a:solidFill>
                <a:latin typeface="Calibri"/>
                <a:ea typeface="Calibri"/>
                <a:cs typeface="Calibri"/>
                <a:sym typeface="Calibri"/>
              </a:rPr>
              <a:t> </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16"/>
              </a:rPr>
              <a:t>Зависть</a:t>
            </a:r>
            <a:r>
              <a:rPr strike="noStrike" u="none" b="1" cap="none" baseline="0" sz="2800" lang="ru-RU" i="0">
                <a:solidFill>
                  <a:schemeClr val="lt1"/>
                </a:solidFill>
                <a:latin typeface="Calibri"/>
                <a:ea typeface="Calibri"/>
                <a:cs typeface="Calibri"/>
                <a:sym typeface="Calibri"/>
              </a:rPr>
              <a:t> </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17"/>
              </a:rPr>
              <a:t>Ненависть</a:t>
            </a:r>
            <a:r>
              <a:rPr strike="noStrike" u="none" b="1" cap="none" baseline="0" sz="2800" lang="ru-RU" i="0">
                <a:solidFill>
                  <a:schemeClr val="lt1"/>
                </a:solidFill>
                <a:latin typeface="Calibri"/>
                <a:ea typeface="Calibri"/>
                <a:cs typeface="Calibri"/>
                <a:sym typeface="Calibri"/>
              </a:rPr>
              <a:t> </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18"/>
              </a:rPr>
              <a:t>Неприятие</a:t>
            </a:r>
            <a:r>
              <a:rPr strike="noStrike" u="none" b="1" cap="none" baseline="0" sz="2800" lang="ru-RU" i="0">
                <a:solidFill>
                  <a:schemeClr val="lt1"/>
                </a:solidFill>
                <a:latin typeface="Calibri"/>
                <a:ea typeface="Calibri"/>
                <a:cs typeface="Calibri"/>
                <a:sym typeface="Calibri"/>
              </a:rPr>
              <a:t> </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19"/>
              </a:rPr>
              <a:t>Обида</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20"/>
              </a:rPr>
              <a:t>Отвращение</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21"/>
              </a:rPr>
              <a:t>Презрение</a:t>
            </a:r>
          </a:p>
          <a:p>
            <a:pPr algn="ctr" rtl="0" lvl="0" marR="0" indent="0" marL="0">
              <a:buSzPct val="25000"/>
              <a:buNone/>
            </a:pPr>
            <a:r>
              <a:rPr strike="noStrike" u="none" b="1" cap="none" baseline="0" sz="2800" lang="ru-RU" i="0">
                <a:solidFill>
                  <a:schemeClr val="lt1"/>
                </a:solidFill>
                <a:latin typeface="Calibri"/>
                <a:ea typeface="Calibri"/>
                <a:cs typeface="Calibri"/>
                <a:sym typeface="Calibri"/>
              </a:rPr>
              <a:t> </a:t>
            </a:r>
            <a:r>
              <a:rPr strike="noStrike" u="sng" b="1" cap="none" baseline="0" sz="2800" lang="ru-RU" i="0">
                <a:solidFill>
                  <a:schemeClr val="hlink"/>
                </a:solidFill>
                <a:latin typeface="Calibri"/>
                <a:ea typeface="Calibri"/>
                <a:cs typeface="Calibri"/>
                <a:sym typeface="Calibri"/>
                <a:hlinkClick r:id="rId22"/>
              </a:rPr>
              <a:t>Пренебрежение</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23"/>
              </a:rPr>
              <a:t>Раздражение</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24"/>
              </a:rPr>
              <a:t>Разочарование</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25"/>
              </a:rPr>
              <a:t>Ревность</a:t>
            </a:r>
          </a:p>
          <a:p>
            <a:pPr algn="ctr" rtl="0" lvl="0" marR="0" indent="0" marL="0">
              <a:buSzPct val="25000"/>
              <a:buNone/>
            </a:pPr>
            <a:r>
              <a:rPr strike="noStrike" u="sng" b="1" cap="none" baseline="0" sz="2800" lang="ru-RU" i="0">
                <a:solidFill>
                  <a:schemeClr val="hlink"/>
                </a:solidFill>
                <a:latin typeface="Calibri"/>
                <a:ea typeface="Calibri"/>
                <a:cs typeface="Calibri"/>
                <a:sym typeface="Calibri"/>
                <a:hlinkClick r:id="rId26"/>
              </a:rPr>
              <a:t>Страх</a:t>
            </a:r>
          </a:p>
        </p:txBody>
      </p:sp>
      <p:pic>
        <p:nvPicPr>
          <p:cNvPr id="392" name="Shape 392"/>
          <p:cNvPicPr preferRelativeResize="0"/>
          <p:nvPr/>
        </p:nvPicPr>
        <p:blipFill>
          <a:blip r:embed="rId27"/>
          <a:stretch>
            <a:fillRect/>
          </a:stretch>
        </p:blipFill>
        <p:spPr>
          <a:xfrm>
            <a:off y="3789039" x="3347864"/>
            <a:ext cy="2715815" cx="2647919"/>
          </a:xfrm>
          <a:prstGeom prst="rect">
            <a:avLst/>
          </a:prstGeom>
        </p:spPr>
      </p:pic>
    </p:spTree>
  </p:cSld>
  <p:clrMapOvr>
    <a:masterClrMapping/>
  </p:clrMapOvr>
  <p:transition spd="slow">
    <p:cut/>
  </p:transition>
  <p:timing>
    <p:tnLst>
      <p:par>
        <p:cTn restart="never" dur="indefinite" nodeType="tmRoot">
          <p:childTnLst>
            <p:seq nextAc="seek" concurrent="1">
              <p:cTn id="2" dur="indefinite" nodeType="mainSeq">
                <p:childTnLst>
                  <p:par>
                    <p:cTn fill="hold">
                      <p:stCondLst>
                        <p:cond delay="indefinite"/>
                      </p:stCondLst>
                      <p:childTnLst>
                        <p:par>
                          <p:cTn fill="hold">
                            <p:stCondLst>
                              <p:cond delay="0"/>
                            </p:stCondLst>
                            <p:childTnLst>
                              <p:par>
                                <p:cTn presetID="2" fill="hold" presetSubtype="8" presetClass="entr" nodeType="clickEffect">
                                  <p:stCondLst>
                                    <p:cond delay="0"/>
                                  </p:stCondLst>
                                  <p:childTnLst>
                                    <p:set>
                                      <p:cBhvr>
                                        <p:cTn dur="1" fill="hold">
                                          <p:stCondLst>
                                            <p:cond delay="0"/>
                                          </p:stCondLst>
                                        </p:cTn>
                                        <p:tgtEl>
                                          <p:spTgt spid="390"/>
                                        </p:tgtEl>
                                        <p:attrNameLst>
                                          <p:attrName>style.visibility</p:attrName>
                                        </p:attrNameLst>
                                      </p:cBhvr>
                                      <p:to>
                                        <p:strVal val="visible"/>
                                      </p:to>
                                    </p:set>
                                    <p:anim calcmode="lin" valueType="num">
                                      <p:cBhvr additive="base">
                                        <p:cTn dur="500"/>
                                        <p:tgtEl>
                                          <p:spTgt spid="390"/>
                                        </p:tgtEl>
                                        <p:attrNameLst>
                                          <p:attrName>ppt_x</p:attrName>
                                        </p:attrNameLst>
                                      </p:cBhvr>
                                      <p:tavLst>
                                        <p:tav tm="0" fmla="">
                                          <p:val>
                                            <p:strVal val="#ppt_x-1"/>
                                          </p:val>
                                        </p:tav>
                                        <p:tav tm="100000" fmla="">
                                          <p:val>
                                            <p:strVal val="#ppt_x"/>
                                          </p:val>
                                        </p:tav>
                                      </p:tavLst>
                                    </p:anim>
                                  </p:childTnLst>
                                </p:cTn>
                              </p:par>
                            </p:childTnLst>
                          </p:cTn>
                        </p:par>
                      </p:childTnLst>
                    </p:cTn>
                  </p:par>
                  <p:par>
                    <p:cTn fill="hold">
                      <p:stCondLst>
                        <p:cond delay="indefinite"/>
                      </p:stCondLst>
                      <p:childTnLst>
                        <p:par>
                          <p:cTn fill="hold">
                            <p:stCondLst>
                              <p:cond delay="0"/>
                            </p:stCondLst>
                            <p:childTnLst>
                              <p:par>
                                <p:cTn presetID="2" fill="hold" presetSubtype="8" presetClass="entr" nodeType="clickEffect">
                                  <p:stCondLst>
                                    <p:cond delay="0"/>
                                  </p:stCondLst>
                                  <p:childTnLst>
                                    <p:set>
                                      <p:cBhvr>
                                        <p:cTn dur="1" fill="hold">
                                          <p:stCondLst>
                                            <p:cond delay="0"/>
                                          </p:stCondLst>
                                        </p:cTn>
                                        <p:tgtEl>
                                          <p:spTgt spid="391"/>
                                        </p:tgtEl>
                                        <p:attrNameLst>
                                          <p:attrName>style.visibility</p:attrName>
                                        </p:attrNameLst>
                                      </p:cBhvr>
                                      <p:to>
                                        <p:strVal val="visible"/>
                                      </p:to>
                                    </p:set>
                                    <p:anim calcmode="lin" valueType="num">
                                      <p:cBhvr additive="base">
                                        <p:cTn dur="500"/>
                                        <p:tgtEl>
                                          <p:spTgt spid="391"/>
                                        </p:tgtEl>
                                        <p:attrNameLst>
                                          <p:attrName>ppt_x</p:attrName>
                                        </p:attrNameLst>
                                      </p:cBhvr>
                                      <p:tavLst>
                                        <p:tav tm="0" fmla="">
                                          <p:val>
                                            <p:strVal val="#ppt_x-1"/>
                                          </p:val>
                                        </p:tav>
                                        <p:tav tm="100000" fmla="">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6" name="Shape 396"/>
        <p:cNvGrpSpPr/>
        <p:nvPr/>
      </p:nvGrpSpPr>
      <p:grpSpPr>
        <a:xfrm>
          <a:off y="0" x="0"/>
          <a:ext cy="0" cx="0"/>
          <a:chOff y="0" x="0"/>
          <a:chExt cy="0" cx="0"/>
        </a:xfrm>
      </p:grpSpPr>
      <p:sp>
        <p:nvSpPr>
          <p:cNvPr id="397" name="Shape 397"/>
          <p:cNvSpPr txBox="1"/>
          <p:nvPr>
            <p:ph type="title"/>
          </p:nvPr>
        </p:nvSpPr>
        <p:spPr>
          <a:xfrm>
            <a:off y="274637" x="457200"/>
            <a:ext cy="1143000" cx="8229600"/>
          </a:xfrm>
          <a:prstGeom prst="rect">
            <a:avLst/>
          </a:prstGeom>
          <a:noFill/>
          <a:ln>
            <a:noFill/>
          </a:ln>
        </p:spPr>
        <p:txBody>
          <a:bodyPr bIns="45700" rIns="91425" lIns="91425" tIns="45700" anchor="ctr" anchorCtr="0">
            <a:noAutofit/>
          </a:bodyPr>
          <a:lstStyle/>
          <a:p>
            <a:pPr algn="l" rtl="0" lvl="0" marR="0" indent="0" marL="0">
              <a:spcBef>
                <a:spcPts val="0"/>
              </a:spcBef>
              <a:buClr>
                <a:schemeClr val="dk1"/>
              </a:buClr>
              <a:buSzPct val="25000"/>
              <a:buFont typeface="Calibri"/>
              <a:buNone/>
            </a:pPr>
            <a:r>
              <a:rPr strike="noStrike" u="none" b="1" cap="none" baseline="0" sz="4400" lang="ru-RU" i="0">
                <a:solidFill>
                  <a:srgbClr val="FF0000"/>
                </a:solidFill>
                <a:latin typeface="Calibri"/>
                <a:ea typeface="Calibri"/>
                <a:cs typeface="Calibri"/>
                <a:sym typeface="Calibri"/>
              </a:rPr>
              <a:t>Вывод:</a:t>
            </a:r>
          </a:p>
        </p:txBody>
      </p:sp>
      <p:sp>
        <p:nvSpPr>
          <p:cNvPr id="398" name="Shape 398"/>
          <p:cNvSpPr txBox="1"/>
          <p:nvPr>
            <p:ph idx="1" type="body"/>
          </p:nvPr>
        </p:nvSpPr>
        <p:spPr>
          <a:xfrm>
            <a:off y="1600200" x="457200"/>
            <a:ext cy="4525963" cx="8229600"/>
          </a:xfrm>
          <a:prstGeom prst="rect">
            <a:avLst/>
          </a:prstGeom>
          <a:noFill/>
          <a:ln>
            <a:noFill/>
          </a:ln>
        </p:spPr>
        <p:txBody>
          <a:bodyPr bIns="45700" rIns="91425" lIns="91425" tIns="45700" anchor="t" anchorCtr="0">
            <a:noAutofit/>
          </a:bodyPr>
          <a:lstStyle/>
          <a:p>
            <a:pPr algn="l" rtl="0" lvl="0" marR="0" indent="0" marL="0">
              <a:spcBef>
                <a:spcPts val="640"/>
              </a:spcBef>
              <a:buClr>
                <a:schemeClr val="dk1"/>
              </a:buClr>
              <a:buSzPct val="25000"/>
              <a:buFont typeface="Calibri"/>
              <a:buNone/>
            </a:pPr>
            <a:r>
              <a:rPr strike="noStrike" u="none" b="1" cap="none" baseline="0" sz="3200" lang="ru-RU" i="0">
                <a:solidFill>
                  <a:schemeClr val="dk1"/>
                </a:solidFill>
                <a:latin typeface="Calibri"/>
                <a:ea typeface="Calibri"/>
                <a:cs typeface="Calibri"/>
                <a:sym typeface="Calibri"/>
              </a:rPr>
              <a:t>Кроме кратковременных эмоций, человек испытывает устойчивые чувства. Это не зависящие от места и времени отношение человека к конкретным людям или предметам окружающего мира.</a:t>
            </a:r>
          </a:p>
        </p:txBody>
      </p:sp>
      <p:pic>
        <p:nvPicPr>
          <p:cNvPr id="399" name="Shape 399"/>
          <p:cNvPicPr preferRelativeResize="0"/>
          <p:nvPr/>
        </p:nvPicPr>
        <p:blipFill>
          <a:blip r:embed="rId3"/>
          <a:stretch>
            <a:fillRect/>
          </a:stretch>
        </p:blipFill>
        <p:spPr>
          <a:xfrm>
            <a:off y="4509119" x="6228183"/>
            <a:ext cy="2160240" cx="2264402"/>
          </a:xfrm>
          <a:prstGeom prst="rect">
            <a:avLst/>
          </a:prstGeom>
        </p:spPr>
      </p:pic>
      <p:pic>
        <p:nvPicPr>
          <p:cNvPr id="400" name="Shape 400"/>
          <p:cNvPicPr preferRelativeResize="0"/>
          <p:nvPr/>
        </p:nvPicPr>
        <p:blipFill>
          <a:blip r:embed="rId4"/>
          <a:stretch>
            <a:fillRect/>
          </a:stretch>
        </p:blipFill>
        <p:spPr>
          <a:xfrm>
            <a:off y="4509119" x="539552"/>
            <a:ext cy="2047875" cx="2228850"/>
          </a:xfrm>
          <a:prstGeom prst="rect">
            <a:avLst/>
          </a:prstGeom>
        </p:spPr>
      </p:pic>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4" name="Shape 404"/>
        <p:cNvGrpSpPr/>
        <p:nvPr/>
      </p:nvGrpSpPr>
      <p:grpSpPr>
        <a:xfrm>
          <a:off y="0" x="0"/>
          <a:ext cy="0" cx="0"/>
          <a:chOff y="0" x="0"/>
          <a:chExt cy="0" cx="0"/>
        </a:xfrm>
      </p:grpSpPr>
      <p:pic>
        <p:nvPicPr>
          <p:cNvPr id="405" name="Shape 405"/>
          <p:cNvPicPr preferRelativeResize="0"/>
          <p:nvPr/>
        </p:nvPicPr>
        <p:blipFill>
          <a:blip r:embed="rId3"/>
          <a:stretch>
            <a:fillRect/>
          </a:stretch>
        </p:blipFill>
        <p:spPr>
          <a:xfrm>
            <a:off y="3284983" x="5831569"/>
            <a:ext cy="3168352" cx="3016820"/>
          </a:xfrm>
          <a:prstGeom prst="rect">
            <a:avLst/>
          </a:prstGeom>
        </p:spPr>
      </p:pic>
      <p:sp>
        <p:nvSpPr>
          <p:cNvPr id="406" name="Shape 406"/>
          <p:cNvSpPr txBox="1"/>
          <p:nvPr>
            <p:ph type="title"/>
          </p:nvPr>
        </p:nvSpPr>
        <p:spPr>
          <a:xfrm>
            <a:off y="274637" x="457200"/>
            <a:ext cy="1143000" cx="8229600"/>
          </a:xfrm>
          <a:prstGeom prst="rect">
            <a:avLst/>
          </a:prstGeom>
          <a:noFill/>
          <a:ln>
            <a:noFill/>
          </a:ln>
        </p:spPr>
        <p:txBody>
          <a:bodyPr bIns="45700" rIns="91425" lIns="91425" tIns="45700" anchor="ctr" anchorCtr="0">
            <a:noAutofit/>
          </a:bodyPr>
          <a:lstStyle/>
          <a:p>
            <a:pPr algn="ctr" rtl="0" lvl="0" marR="0" indent="0" marL="0">
              <a:spcBef>
                <a:spcPts val="0"/>
              </a:spcBef>
              <a:buClr>
                <a:schemeClr val="dk1"/>
              </a:buClr>
              <a:buSzPct val="25000"/>
              <a:buFont typeface="Calibri"/>
              <a:buNone/>
            </a:pPr>
            <a:r>
              <a:rPr strike="noStrike" u="none" b="1" cap="none" baseline="0" sz="4400" lang="ru-RU" i="0">
                <a:solidFill>
                  <a:srgbClr val="FF0000"/>
                </a:solidFill>
                <a:latin typeface="Calibri"/>
                <a:ea typeface="Calibri"/>
                <a:cs typeface="Calibri"/>
                <a:sym typeface="Calibri"/>
              </a:rPr>
              <a:t>Итог урока</a:t>
            </a:r>
          </a:p>
        </p:txBody>
      </p:sp>
      <p:sp>
        <p:nvSpPr>
          <p:cNvPr id="407" name="Shape 407"/>
          <p:cNvSpPr txBox="1"/>
          <p:nvPr/>
        </p:nvSpPr>
        <p:spPr>
          <a:xfrm>
            <a:off y="1196753" x="467543"/>
            <a:ext cy="5081810" cx="8229600"/>
          </a:xfrm>
          <a:prstGeom prst="rect">
            <a:avLst/>
          </a:prstGeom>
          <a:noFill/>
          <a:ln>
            <a:noFill/>
          </a:ln>
        </p:spPr>
        <p:txBody>
          <a:bodyPr bIns="45700" rIns="91425" lIns="91425" tIns="45700" anchor="t" anchorCtr="0">
            <a:noAutofit/>
          </a:bodyPr>
          <a:lstStyle/>
          <a:p>
            <a:pPr algn="l" rtl="0" lvl="0" marR="0" indent="-342900" marL="342900">
              <a:spcBef>
                <a:spcPts val="640"/>
              </a:spcBef>
              <a:buClr>
                <a:schemeClr val="dk1"/>
              </a:buClr>
              <a:buSzPct val="25000"/>
              <a:buFont typeface="Calibri"/>
              <a:buNone/>
            </a:pPr>
            <a:r>
              <a:rPr strike="noStrike" u="none" b="1" cap="none" baseline="0" sz="3200" lang="ru-RU" i="0">
                <a:solidFill>
                  <a:schemeClr val="dk1"/>
                </a:solidFill>
                <a:latin typeface="Calibri"/>
                <a:ea typeface="Calibri"/>
                <a:cs typeface="Calibri"/>
                <a:sym typeface="Calibri"/>
              </a:rPr>
              <a:t>Чем чувства отличаются от эмоций?</a:t>
            </a:r>
          </a:p>
          <a:p>
            <a:pPr algn="l" rtl="0" lvl="0" marR="0" indent="-342900" marL="342900">
              <a:spcBef>
                <a:spcPts val="640"/>
              </a:spcBef>
              <a:buClr>
                <a:schemeClr val="dk1"/>
              </a:buClr>
              <a:buSzPct val="25000"/>
              <a:buFont typeface="Calibri"/>
              <a:buNone/>
            </a:pPr>
            <a:r>
              <a:rPr strike="noStrike" u="none" b="1" cap="none" baseline="0" sz="3200" lang="ru-RU" i="0">
                <a:solidFill>
                  <a:schemeClr val="dk1"/>
                </a:solidFill>
                <a:latin typeface="Calibri"/>
                <a:ea typeface="Calibri"/>
                <a:cs typeface="Calibri"/>
                <a:sym typeface="Calibri"/>
              </a:rPr>
              <a:t>Как можно улучшить настроение и избавиться от тревоги?</a:t>
            </a:r>
          </a:p>
          <a:p>
            <a:pPr algn="l" rtl="0" lvl="0" marR="0" indent="-342900" marL="342900">
              <a:spcBef>
                <a:spcPts val="640"/>
              </a:spcBef>
              <a:buClr>
                <a:schemeClr val="dk1"/>
              </a:buClr>
              <a:buSzPct val="25000"/>
              <a:buFont typeface="Calibri"/>
              <a:buNone/>
            </a:pPr>
            <a:r>
              <a:rPr strike="noStrike" u="none" b="1" cap="none" baseline="0" sz="3200" lang="ru-RU" i="0">
                <a:solidFill>
                  <a:schemeClr val="dk1"/>
                </a:solidFill>
                <a:latin typeface="Calibri"/>
                <a:ea typeface="Calibri"/>
                <a:cs typeface="Calibri"/>
                <a:sym typeface="Calibri"/>
              </a:rPr>
              <a:t>Что такое чувство?</a:t>
            </a:r>
          </a:p>
          <a:p>
            <a:pPr algn="l" rtl="0" lvl="0" marR="0" indent="-342900" marL="342900">
              <a:spcBef>
                <a:spcPts val="640"/>
              </a:spcBef>
              <a:buClr>
                <a:schemeClr val="dk1"/>
              </a:buClr>
              <a:buSzPct val="25000"/>
              <a:buFont typeface="Calibri"/>
              <a:buNone/>
            </a:pPr>
            <a:r>
              <a:rPr strike="noStrike" u="none" b="1" cap="none" baseline="0" sz="3200" lang="ru-RU" i="0">
                <a:solidFill>
                  <a:schemeClr val="dk1"/>
                </a:solidFill>
                <a:latin typeface="Calibri"/>
                <a:ea typeface="Calibri"/>
                <a:cs typeface="Calibri"/>
                <a:sym typeface="Calibri"/>
              </a:rPr>
              <a:t>Что такое настроение?</a:t>
            </a:r>
          </a:p>
          <a:p>
            <a:pPr algn="l" rtl="0" lvl="0" marR="0" indent="-342900" marL="342900">
              <a:spcBef>
                <a:spcPts val="640"/>
              </a:spcBef>
              <a:buClr>
                <a:schemeClr val="dk1"/>
              </a:buClr>
              <a:buSzPct val="25000"/>
              <a:buFont typeface="Calibri"/>
              <a:buNone/>
            </a:pPr>
            <a:r>
              <a:rPr strike="noStrike" u="none" b="1" cap="none" baseline="0" sz="3200" lang="ru-RU" i="0">
                <a:solidFill>
                  <a:schemeClr val="dk1"/>
                </a:solidFill>
                <a:latin typeface="Calibri"/>
                <a:ea typeface="Calibri"/>
                <a:cs typeface="Calibri"/>
                <a:sym typeface="Calibri"/>
              </a:rPr>
              <a:t>Что такое тревога?</a:t>
            </a:r>
          </a:p>
          <a:p>
            <a:pPr algn="l" rtl="0" lvl="0" marR="0" indent="-342900" marL="342900">
              <a:spcBef>
                <a:spcPts val="640"/>
              </a:spcBef>
              <a:buClr>
                <a:schemeClr val="dk1"/>
              </a:buClr>
              <a:buSzPct val="25000"/>
              <a:buFont typeface="Calibri"/>
              <a:buNone/>
            </a:pPr>
            <a:r>
              <a:rPr strike="noStrike" u="none" b="1" cap="none" baseline="0" sz="3200" lang="ru-RU" i="0">
                <a:solidFill>
                  <a:schemeClr val="dk1"/>
                </a:solidFill>
                <a:latin typeface="Calibri"/>
                <a:ea typeface="Calibri"/>
                <a:cs typeface="Calibri"/>
                <a:sym typeface="Calibri"/>
              </a:rPr>
              <a:t>В каких случаях она происходит?</a:t>
            </a:r>
          </a:p>
          <a:p>
            <a:pPr algn="l" rtl="0" lvl="0" marR="0" indent="-342900" marL="342900">
              <a:spcBef>
                <a:spcPts val="640"/>
              </a:spcBef>
              <a:buClr>
                <a:schemeClr val="dk1"/>
              </a:buClr>
              <a:buSzPct val="25000"/>
              <a:buFont typeface="Calibri"/>
              <a:buNone/>
            </a:pPr>
            <a:r>
              <a:rPr strike="noStrike" u="none" b="1" cap="none" baseline="0" sz="3200" lang="ru-RU" i="0">
                <a:solidFill>
                  <a:schemeClr val="dk1"/>
                </a:solidFill>
                <a:latin typeface="Calibri"/>
                <a:ea typeface="Calibri"/>
                <a:cs typeface="Calibri"/>
                <a:sym typeface="Calibri"/>
              </a:rPr>
              <a:t>Как поднять себе настроение?</a:t>
            </a:r>
          </a:p>
          <a:p>
            <a:r>
              <a:t/>
            </a:r>
          </a:p>
          <a:p>
            <a:r>
              <a:t/>
            </a:r>
          </a:p>
        </p:txBody>
      </p:sp>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1" name="Shape 411"/>
        <p:cNvGrpSpPr/>
        <p:nvPr/>
      </p:nvGrpSpPr>
      <p:grpSpPr>
        <a:xfrm>
          <a:off y="0" x="0"/>
          <a:ext cy="0" cx="0"/>
          <a:chOff y="0" x="0"/>
          <a:chExt cy="0" cx="0"/>
        </a:xfrm>
      </p:grpSpPr>
      <p:pic>
        <p:nvPicPr>
          <p:cNvPr id="412" name="Shape 412"/>
          <p:cNvPicPr preferRelativeResize="0"/>
          <p:nvPr/>
        </p:nvPicPr>
        <p:blipFill>
          <a:blip r:embed="rId3"/>
          <a:stretch>
            <a:fillRect/>
          </a:stretch>
        </p:blipFill>
        <p:spPr>
          <a:xfrm>
            <a:off y="188640" x="1187624"/>
            <a:ext cy="6491474" cx="6264695"/>
          </a:xfrm>
          <a:prstGeom prst="rect">
            <a:avLst/>
          </a:prstGeom>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5" name="Shape 105"/>
        <p:cNvGrpSpPr/>
        <p:nvPr/>
      </p:nvGrpSpPr>
      <p:grpSpPr>
        <a:xfrm>
          <a:off y="0" x="0"/>
          <a:ext cy="0" cx="0"/>
          <a:chOff y="0" x="0"/>
          <a:chExt cy="0" cx="0"/>
        </a:xfrm>
      </p:grpSpPr>
      <p:pic>
        <p:nvPicPr>
          <p:cNvPr id="106" name="Shape 106"/>
          <p:cNvPicPr preferRelativeResize="0"/>
          <p:nvPr/>
        </p:nvPicPr>
        <p:blipFill>
          <a:blip r:embed="rId3"/>
          <a:stretch>
            <a:fillRect/>
          </a:stretch>
        </p:blipFill>
        <p:spPr>
          <a:xfrm>
            <a:off y="3733321" x="109679"/>
            <a:ext cy="2926445" cx="2518105"/>
          </a:xfrm>
          <a:prstGeom prst="rect">
            <a:avLst/>
          </a:prstGeom>
        </p:spPr>
      </p:pic>
      <p:sp>
        <p:nvSpPr>
          <p:cNvPr id="107" name="Shape 107"/>
          <p:cNvSpPr txBox="1"/>
          <p:nvPr>
            <p:ph type="title"/>
          </p:nvPr>
        </p:nvSpPr>
        <p:spPr>
          <a:xfrm>
            <a:off y="274637" x="457200"/>
            <a:ext cy="939783" cx="8229600"/>
          </a:xfrm>
          <a:prstGeom prst="rect">
            <a:avLst/>
          </a:prstGeom>
          <a:noFill/>
          <a:ln>
            <a:noFill/>
          </a:ln>
        </p:spPr>
        <p:txBody>
          <a:bodyPr bIns="45700" rIns="91425" lIns="91425" tIns="45700" anchor="ctr" anchorCtr="0">
            <a:noAutofit/>
          </a:bodyPr>
          <a:lstStyle/>
          <a:p>
            <a:pPr algn="ctr" rtl="0" lvl="0" marR="0" indent="0" marL="0">
              <a:spcBef>
                <a:spcPts val="0"/>
              </a:spcBef>
              <a:buClr>
                <a:schemeClr val="dk1"/>
              </a:buClr>
              <a:buSzPct val="25000"/>
              <a:buFont typeface="Arial Black"/>
              <a:buNone/>
            </a:pPr>
            <a:r>
              <a:rPr strike="noStrike" u="none" b="1" cap="none" baseline="0" sz="5950" lang="ru-RU" i="0">
                <a:solidFill>
                  <a:srgbClr val="FF0000"/>
                </a:solidFill>
                <a:latin typeface="Arial Black"/>
                <a:ea typeface="Arial Black"/>
                <a:cs typeface="Arial Black"/>
                <a:sym typeface="Arial Black"/>
              </a:rPr>
              <a:t>эмоции</a:t>
            </a:r>
          </a:p>
        </p:txBody>
      </p:sp>
      <p:sp>
        <p:nvSpPr>
          <p:cNvPr id="108" name="Shape 108"/>
          <p:cNvSpPr txBox="1"/>
          <p:nvPr>
            <p:ph idx="1" type="body"/>
          </p:nvPr>
        </p:nvSpPr>
        <p:spPr>
          <a:xfrm>
            <a:off y="2000240" x="142843"/>
            <a:ext cy="857255" cx="4714907"/>
          </a:xfrm>
          <a:prstGeom prst="rect">
            <a:avLst/>
          </a:prstGeom>
          <a:noFill/>
          <a:ln>
            <a:noFill/>
          </a:ln>
        </p:spPr>
        <p:txBody>
          <a:bodyPr bIns="45700" rIns="91425" lIns="91425" tIns="45700" anchor="t" anchorCtr="0">
            <a:noAutofit/>
          </a:bodyPr>
          <a:lstStyle/>
          <a:p>
            <a:pPr algn="ctr" rtl="0" lvl="0" marR="0" indent="-342900" marL="342900">
              <a:spcBef>
                <a:spcPts val="720"/>
              </a:spcBef>
              <a:buClr>
                <a:schemeClr val="dk1"/>
              </a:buClr>
              <a:buSzPct val="25000"/>
              <a:buFont typeface="Arial Black"/>
              <a:buNone/>
            </a:pPr>
            <a:r>
              <a:rPr strike="noStrike" u="none" b="1" cap="none" baseline="0" sz="3600" lang="ru-RU" i="0">
                <a:solidFill>
                  <a:srgbClr val="C00000"/>
                </a:solidFill>
                <a:latin typeface="Arial Black"/>
                <a:ea typeface="Arial Black"/>
                <a:cs typeface="Arial Black"/>
                <a:sym typeface="Arial Black"/>
              </a:rPr>
              <a:t>положительные</a:t>
            </a:r>
          </a:p>
        </p:txBody>
      </p:sp>
      <p:sp>
        <p:nvSpPr>
          <p:cNvPr id="109" name="Shape 109"/>
          <p:cNvSpPr txBox="1"/>
          <p:nvPr/>
        </p:nvSpPr>
        <p:spPr>
          <a:xfrm>
            <a:off y="2000240" x="4786314"/>
            <a:ext cy="857255" cx="4214841"/>
          </a:xfrm>
          <a:prstGeom prst="rect">
            <a:avLst/>
          </a:prstGeom>
          <a:noFill/>
          <a:ln>
            <a:noFill/>
          </a:ln>
        </p:spPr>
        <p:txBody>
          <a:bodyPr bIns="45700" rIns="91425" lIns="91425" tIns="45700" anchor="t" anchorCtr="0">
            <a:noAutofit/>
          </a:bodyPr>
          <a:lstStyle/>
          <a:p>
            <a:pPr algn="ctr" rtl="0" lvl="0" marR="0" indent="-342900" marL="342900">
              <a:lnSpc>
                <a:spcPct val="100000"/>
              </a:lnSpc>
              <a:spcBef>
                <a:spcPts val="720"/>
              </a:spcBef>
              <a:spcAft>
                <a:spcPts val="0"/>
              </a:spcAft>
              <a:buClr>
                <a:schemeClr val="dk1"/>
              </a:buClr>
              <a:buSzPct val="25000"/>
              <a:buFont typeface="Arial Black"/>
              <a:buNone/>
            </a:pPr>
            <a:r>
              <a:rPr strike="noStrike" u="none" b="1" cap="none" baseline="0" sz="3600" lang="ru-RU" i="0">
                <a:solidFill>
                  <a:srgbClr val="C00000"/>
                </a:solidFill>
                <a:latin typeface="Arial Black"/>
                <a:ea typeface="Arial Black"/>
                <a:cs typeface="Arial Black"/>
                <a:sym typeface="Arial Black"/>
              </a:rPr>
              <a:t>отрицательные</a:t>
            </a:r>
          </a:p>
        </p:txBody>
      </p:sp>
      <p:sp>
        <p:nvSpPr>
          <p:cNvPr id="110" name="Shape 110"/>
          <p:cNvSpPr txBox="1"/>
          <p:nvPr/>
        </p:nvSpPr>
        <p:spPr>
          <a:xfrm>
            <a:off y="3306582" x="1535883"/>
            <a:ext cy="1815881" cx="2500330"/>
          </a:xfrm>
          <a:prstGeom prst="rect">
            <a:avLst/>
          </a:prstGeom>
          <a:noFill/>
          <a:ln>
            <a:noFill/>
          </a:ln>
        </p:spPr>
        <p:txBody>
          <a:bodyPr bIns="45700" rIns="91425" lIns="91425" tIns="45700" anchor="t" anchorCtr="0">
            <a:noAutofit/>
          </a:bodyPr>
          <a:lstStyle/>
          <a:p>
            <a:pPr algn="ctr" rtl="0" lvl="0" marR="0" indent="0" marL="0">
              <a:buSzPct val="25000"/>
              <a:buNone/>
            </a:pPr>
            <a:r>
              <a:rPr strike="noStrike" u="none" b="1" cap="none" baseline="0" sz="2800" lang="ru-RU" i="1">
                <a:solidFill>
                  <a:schemeClr val="dk1"/>
                </a:solidFill>
                <a:latin typeface="Calibri"/>
                <a:ea typeface="Calibri"/>
                <a:cs typeface="Calibri"/>
                <a:sym typeface="Calibri"/>
              </a:rPr>
              <a:t>радость</a:t>
            </a:r>
          </a:p>
          <a:p>
            <a:pPr algn="ctr" rtl="0" lvl="0" marR="0" indent="0" marL="0">
              <a:buSzPct val="25000"/>
              <a:buNone/>
            </a:pPr>
            <a:r>
              <a:rPr strike="noStrike" u="none" b="1" cap="none" baseline="0" sz="2800" lang="ru-RU" i="1">
                <a:solidFill>
                  <a:schemeClr val="dk1"/>
                </a:solidFill>
                <a:latin typeface="Calibri"/>
                <a:ea typeface="Calibri"/>
                <a:cs typeface="Calibri"/>
                <a:sym typeface="Calibri"/>
              </a:rPr>
              <a:t>восторг</a:t>
            </a:r>
          </a:p>
          <a:p>
            <a:pPr algn="ctr" rtl="0" lvl="0" marR="0" indent="0" marL="0">
              <a:buSzPct val="25000"/>
              <a:buNone/>
            </a:pPr>
            <a:r>
              <a:rPr strike="noStrike" u="none" b="1" cap="none" baseline="0" sz="2800" lang="ru-RU" i="1">
                <a:solidFill>
                  <a:schemeClr val="dk1"/>
                </a:solidFill>
                <a:latin typeface="Calibri"/>
                <a:ea typeface="Calibri"/>
                <a:cs typeface="Calibri"/>
                <a:sym typeface="Calibri"/>
              </a:rPr>
              <a:t>удивление</a:t>
            </a:r>
          </a:p>
          <a:p>
            <a:pPr algn="ctr" rtl="0" lvl="0" marR="0" indent="0" marL="0">
              <a:buSzPct val="25000"/>
              <a:buNone/>
            </a:pPr>
            <a:r>
              <a:rPr strike="noStrike" u="none" b="1" cap="none" baseline="0" sz="2800" lang="ru-RU" i="1">
                <a:solidFill>
                  <a:schemeClr val="dk1"/>
                </a:solidFill>
                <a:latin typeface="Calibri"/>
                <a:ea typeface="Calibri"/>
                <a:cs typeface="Calibri"/>
                <a:sym typeface="Calibri"/>
              </a:rPr>
              <a:t>интерес</a:t>
            </a:r>
          </a:p>
        </p:txBody>
      </p:sp>
      <p:sp>
        <p:nvSpPr>
          <p:cNvPr id="111" name="Shape 111"/>
          <p:cNvSpPr txBox="1"/>
          <p:nvPr/>
        </p:nvSpPr>
        <p:spPr>
          <a:xfrm>
            <a:off y="3214685" x="5357817"/>
            <a:ext cy="2092881" cx="3071833"/>
          </a:xfrm>
          <a:prstGeom prst="rect">
            <a:avLst/>
          </a:prstGeom>
          <a:noFill/>
          <a:ln>
            <a:noFill/>
          </a:ln>
        </p:spPr>
        <p:txBody>
          <a:bodyPr bIns="45700" rIns="91425" lIns="91425" tIns="45700" anchor="t" anchorCtr="0">
            <a:noAutofit/>
          </a:bodyPr>
          <a:lstStyle/>
          <a:p>
            <a:pPr algn="ctr" rtl="0" lvl="0" marR="0" indent="0" marL="0">
              <a:buSzPct val="25000"/>
              <a:buNone/>
            </a:pPr>
            <a:r>
              <a:rPr strike="noStrike" u="none" b="1" cap="none" baseline="0" sz="2800" lang="ru-RU" i="1">
                <a:solidFill>
                  <a:schemeClr val="dk1"/>
                </a:solidFill>
                <a:latin typeface="Calibri"/>
                <a:ea typeface="Calibri"/>
                <a:cs typeface="Calibri"/>
                <a:sym typeface="Calibri"/>
              </a:rPr>
              <a:t>грусть</a:t>
            </a:r>
          </a:p>
          <a:p>
            <a:pPr algn="ctr" rtl="0" lvl="0" marR="0" indent="0" marL="0">
              <a:buSzPct val="25000"/>
              <a:buNone/>
            </a:pPr>
            <a:r>
              <a:rPr strike="noStrike" u="none" b="1" cap="none" baseline="0" sz="2800" lang="ru-RU" i="1">
                <a:solidFill>
                  <a:schemeClr val="dk1"/>
                </a:solidFill>
                <a:latin typeface="Calibri"/>
                <a:ea typeface="Calibri"/>
                <a:cs typeface="Calibri"/>
                <a:sym typeface="Calibri"/>
              </a:rPr>
              <a:t>злость</a:t>
            </a:r>
          </a:p>
          <a:p>
            <a:pPr algn="ctr" rtl="0" lvl="0" marR="0" indent="0" marL="0">
              <a:buSzPct val="25000"/>
              <a:buNone/>
            </a:pPr>
            <a:r>
              <a:rPr strike="noStrike" u="none" b="1" cap="none" baseline="0" sz="2800" lang="ru-RU" i="1">
                <a:solidFill>
                  <a:schemeClr val="dk1"/>
                </a:solidFill>
                <a:latin typeface="Calibri"/>
                <a:ea typeface="Calibri"/>
                <a:cs typeface="Calibri"/>
                <a:sym typeface="Calibri"/>
              </a:rPr>
              <a:t>страх</a:t>
            </a:r>
          </a:p>
          <a:p>
            <a:pPr algn="ctr" rtl="0" lvl="0" marR="0" indent="0" marL="0">
              <a:buSzPct val="25000"/>
              <a:buNone/>
            </a:pPr>
            <a:r>
              <a:rPr strike="noStrike" u="none" b="1" cap="none" baseline="0" sz="2800" lang="ru-RU" i="1">
                <a:solidFill>
                  <a:schemeClr val="dk1"/>
                </a:solidFill>
                <a:latin typeface="Calibri"/>
                <a:ea typeface="Calibri"/>
                <a:cs typeface="Calibri"/>
                <a:sym typeface="Calibri"/>
              </a:rPr>
              <a:t>огорчение</a:t>
            </a:r>
          </a:p>
          <a:p>
            <a:r>
              <a:t/>
            </a:r>
          </a:p>
        </p:txBody>
      </p:sp>
      <p:cxnSp>
        <p:nvCxnSpPr>
          <p:cNvPr id="112" name="Shape 112"/>
          <p:cNvCxnSpPr/>
          <p:nvPr/>
        </p:nvCxnSpPr>
        <p:spPr>
          <a:xfrm flipH="1">
            <a:off y="1214421" x="2786050"/>
            <a:ext cy="857255" cx="1000131"/>
          </a:xfrm>
          <a:prstGeom prst="straightConnector1">
            <a:avLst/>
          </a:prstGeom>
          <a:noFill/>
          <a:ln w="76200" cap="flat">
            <a:solidFill>
              <a:srgbClr val="4A7DBB"/>
            </a:solidFill>
            <a:prstDash val="solid"/>
            <a:round/>
            <a:headEnd w="med" len="med" type="none"/>
            <a:tailEnd w="lg" len="lg" type="stealth"/>
          </a:ln>
        </p:spPr>
      </p:cxnSp>
      <p:cxnSp>
        <p:nvCxnSpPr>
          <p:cNvPr id="113" name="Shape 113"/>
          <p:cNvCxnSpPr/>
          <p:nvPr/>
        </p:nvCxnSpPr>
        <p:spPr>
          <a:xfrm>
            <a:off y="1214421" x="5286380"/>
            <a:ext cy="928694" cx="1000131"/>
          </a:xfrm>
          <a:prstGeom prst="straightConnector1">
            <a:avLst/>
          </a:prstGeom>
          <a:noFill/>
          <a:ln w="76200" cap="flat">
            <a:solidFill>
              <a:srgbClr val="4A7DBB"/>
            </a:solidFill>
            <a:prstDash val="solid"/>
            <a:round/>
            <a:headEnd w="med" len="med" type="none"/>
            <a:tailEnd w="lg" len="lg" type="stealth"/>
          </a:ln>
        </p:spPr>
      </p:cxnSp>
      <p:cxnSp>
        <p:nvCxnSpPr>
          <p:cNvPr id="114" name="Shape 114"/>
          <p:cNvCxnSpPr/>
          <p:nvPr/>
        </p:nvCxnSpPr>
        <p:spPr>
          <a:xfrm rot="5400000">
            <a:off y="2999578" x="2143901"/>
            <a:ext cy="793" cx="713586"/>
          </a:xfrm>
          <a:prstGeom prst="straightConnector1">
            <a:avLst/>
          </a:prstGeom>
          <a:noFill/>
          <a:ln w="76200" cap="flat">
            <a:solidFill>
              <a:srgbClr val="4A7DBB"/>
            </a:solidFill>
            <a:prstDash val="solid"/>
            <a:round/>
            <a:headEnd w="med" len="med" type="none"/>
            <a:tailEnd w="lg" len="lg" type="stealth"/>
          </a:ln>
        </p:spPr>
      </p:cxnSp>
      <p:cxnSp>
        <p:nvCxnSpPr>
          <p:cNvPr id="115" name="Shape 115"/>
          <p:cNvCxnSpPr/>
          <p:nvPr/>
        </p:nvCxnSpPr>
        <p:spPr>
          <a:xfrm rot="5400000">
            <a:off y="2928933" x="6428594"/>
            <a:ext cy="793" cx="715174"/>
          </a:xfrm>
          <a:prstGeom prst="straightConnector1">
            <a:avLst/>
          </a:prstGeom>
          <a:noFill/>
          <a:ln w="76200" cap="flat">
            <a:solidFill>
              <a:srgbClr val="4A7DBB"/>
            </a:solidFill>
            <a:prstDash val="solid"/>
            <a:round/>
            <a:headEnd w="med" len="med" type="none"/>
            <a:tailEnd w="lg" len="lg" type="stealth"/>
          </a:ln>
        </p:spPr>
      </p:cxnSp>
      <p:pic>
        <p:nvPicPr>
          <p:cNvPr id="116" name="Shape 116"/>
          <p:cNvPicPr preferRelativeResize="0"/>
          <p:nvPr/>
        </p:nvPicPr>
        <p:blipFill>
          <a:blip r:embed="rId4"/>
          <a:stretch>
            <a:fillRect/>
          </a:stretch>
        </p:blipFill>
        <p:spPr>
          <a:xfrm>
            <a:off y="3733321" x="3991610"/>
            <a:ext cy="2905939" cx="2794173"/>
          </a:xfrm>
          <a:prstGeom prst="rect">
            <a:avLst/>
          </a:prstGeom>
        </p:spPr>
      </p:pic>
    </p:spTree>
  </p:cSld>
  <p:clrMapOvr>
    <a:masterClrMapping/>
  </p:clrMapOvr>
  <p:transition spd="slow">
    <p:cut/>
  </p:transition>
  <p:timing>
    <p:tnLst>
      <p:par>
        <p:cTn restart="never" dur="indefinite" nodeType="tmRoot">
          <p:childTnLst>
            <p:seq nextAc="seek" concurrent="1">
              <p:cTn id="2" dur="indefinite" nodeType="mainSeq">
                <p:childTnLst>
                  <p:par>
                    <p:cTn fill="hold">
                      <p:stCondLst>
                        <p:cond delay="indefinite"/>
                      </p:stCondLst>
                      <p:childTnLst>
                        <p:par>
                          <p:cTn fill="hold">
                            <p:stCondLst>
                              <p:cond delay="0"/>
                            </p:stCondLst>
                            <p:childTnLst>
                              <p:par>
                                <p:cTn presetID="23" fill="hold" presetSubtype="16" presetClass="entr" nodeType="clickEffect">
                                  <p:stCondLst>
                                    <p:cond delay="0"/>
                                  </p:stCondLst>
                                  <p:childTnLst>
                                    <p:set>
                                      <p:cBhvr>
                                        <p:cTn dur="1" fill="hold">
                                          <p:stCondLst>
                                            <p:cond delay="0"/>
                                          </p:stCondLst>
                                        </p:cTn>
                                        <p:tgtEl>
                                          <p:spTgt spid="114"/>
                                        </p:tgtEl>
                                        <p:attrNameLst>
                                          <p:attrName>style.visibility</p:attrName>
                                        </p:attrNameLst>
                                      </p:cBhvr>
                                      <p:to>
                                        <p:strVal val="visible"/>
                                      </p:to>
                                    </p:set>
                                    <p:anim calcmode="lin" valueType="num">
                                      <p:cBhvr additive="base">
                                        <p:cTn dur="500"/>
                                        <p:tgtEl>
                                          <p:spTgt spid="114"/>
                                        </p:tgtEl>
                                        <p:attrNameLst>
                                          <p:attrName>ppt_w</p:attrName>
                                        </p:attrNameLst>
                                      </p:cBhvr>
                                      <p:tavLst>
                                        <p:tav tm="0" fmla="">
                                          <p:val>
                                            <p:strVal val="0"/>
                                          </p:val>
                                        </p:tav>
                                        <p:tav tm="100000" fmla="">
                                          <p:val>
                                            <p:strVal val="#ppt_w"/>
                                          </p:val>
                                        </p:tav>
                                      </p:tavLst>
                                    </p:anim>
                                    <p:anim calcmode="lin" valueType="num">
                                      <p:cBhvr additive="base">
                                        <p:cTn dur="500"/>
                                        <p:tgtEl>
                                          <p:spTgt spid="114"/>
                                        </p:tgtEl>
                                        <p:attrNameLst>
                                          <p:attrName>ppt_h</p:attrName>
                                        </p:attrNameLst>
                                      </p:cBhvr>
                                      <p:tavLst>
                                        <p:tav tm="0" fmla="">
                                          <p:val>
                                            <p:strVal val="0"/>
                                          </p:val>
                                        </p:tav>
                                        <p:tav tm="100000" fmla="">
                                          <p:val>
                                            <p:strVal val="#ppt_h"/>
                                          </p:val>
                                        </p:tav>
                                      </p:tavLst>
                                    </p:anim>
                                  </p:childTnLst>
                                </p:cTn>
                              </p:par>
                              <p:par>
                                <p:cTn presetID="23" fill="hold" presetSubtype="16" presetClass="entr" nodeType="withEffect">
                                  <p:stCondLst>
                                    <p:cond delay="0"/>
                                  </p:stCondLst>
                                  <p:childTnLst>
                                    <p:set>
                                      <p:cBhvr>
                                        <p:cTn dur="1" fill="hold">
                                          <p:stCondLst>
                                            <p:cond delay="0"/>
                                          </p:stCondLst>
                                        </p:cTn>
                                        <p:tgtEl>
                                          <p:spTgt spid="109"/>
                                        </p:tgtEl>
                                        <p:attrNameLst>
                                          <p:attrName>style.visibility</p:attrName>
                                        </p:attrNameLst>
                                      </p:cBhvr>
                                      <p:to>
                                        <p:strVal val="visible"/>
                                      </p:to>
                                    </p:set>
                                    <p:anim calcmode="lin" valueType="num">
                                      <p:cBhvr additive="base">
                                        <p:cTn dur="500"/>
                                        <p:tgtEl>
                                          <p:spTgt spid="109"/>
                                        </p:tgtEl>
                                        <p:attrNameLst>
                                          <p:attrName>ppt_w</p:attrName>
                                        </p:attrNameLst>
                                      </p:cBhvr>
                                      <p:tavLst>
                                        <p:tav tm="0" fmla="">
                                          <p:val>
                                            <p:strVal val="0"/>
                                          </p:val>
                                        </p:tav>
                                        <p:tav tm="100000" fmla="">
                                          <p:val>
                                            <p:strVal val="#ppt_w"/>
                                          </p:val>
                                        </p:tav>
                                      </p:tavLst>
                                    </p:anim>
                                    <p:anim calcmode="lin" valueType="num">
                                      <p:cBhvr additive="base">
                                        <p:cTn dur="500"/>
                                        <p:tgtEl>
                                          <p:spTgt spid="109"/>
                                        </p:tgtEl>
                                        <p:attrNameLst>
                                          <p:attrName>ppt_h</p:attrName>
                                        </p:attrNameLst>
                                      </p:cBhvr>
                                      <p:tavLst>
                                        <p:tav tm="0" fmla="">
                                          <p:val>
                                            <p:strVal val="0"/>
                                          </p:val>
                                        </p:tav>
                                        <p:tav tm="100000" fmla="">
                                          <p:val>
                                            <p:strVal val="#ppt_h"/>
                                          </p:val>
                                        </p:tav>
                                      </p:tavLst>
                                    </p:anim>
                                  </p:childTnLst>
                                </p:cTn>
                              </p:par>
                              <p:par>
                                <p:cTn presetID="23" fill="hold" presetSubtype="16" presetClass="entr" nodeType="withEffect">
                                  <p:stCondLst>
                                    <p:cond delay="0"/>
                                  </p:stCondLst>
                                  <p:childTnLst>
                                    <p:set>
                                      <p:cBhvr>
                                        <p:cTn dur="1" fill="hold">
                                          <p:stCondLst>
                                            <p:cond delay="0"/>
                                          </p:stCondLst>
                                        </p:cTn>
                                        <p:tgtEl>
                                          <p:spTgt spid="115"/>
                                        </p:tgtEl>
                                        <p:attrNameLst>
                                          <p:attrName>style.visibility</p:attrName>
                                        </p:attrNameLst>
                                      </p:cBhvr>
                                      <p:to>
                                        <p:strVal val="visible"/>
                                      </p:to>
                                    </p:set>
                                    <p:anim calcmode="lin" valueType="num">
                                      <p:cBhvr additive="base">
                                        <p:cTn dur="500"/>
                                        <p:tgtEl>
                                          <p:spTgt spid="115"/>
                                        </p:tgtEl>
                                        <p:attrNameLst>
                                          <p:attrName>ppt_w</p:attrName>
                                        </p:attrNameLst>
                                      </p:cBhvr>
                                      <p:tavLst>
                                        <p:tav tm="0" fmla="">
                                          <p:val>
                                            <p:strVal val="0"/>
                                          </p:val>
                                        </p:tav>
                                        <p:tav tm="100000" fmla="">
                                          <p:val>
                                            <p:strVal val="#ppt_w"/>
                                          </p:val>
                                        </p:tav>
                                      </p:tavLst>
                                    </p:anim>
                                    <p:anim calcmode="lin" valueType="num">
                                      <p:cBhvr additive="base">
                                        <p:cTn dur="500"/>
                                        <p:tgtEl>
                                          <p:spTgt spid="115"/>
                                        </p:tgtEl>
                                        <p:attrNameLst>
                                          <p:attrName>ppt_h</p:attrName>
                                        </p:attrNameLst>
                                      </p:cBhvr>
                                      <p:tavLst>
                                        <p:tav tm="0" fmla="">
                                          <p:val>
                                            <p:strVal val="0"/>
                                          </p:val>
                                        </p:tav>
                                        <p:tav tm="100000" fmla="">
                                          <p:val>
                                            <p:strVal val="#ppt_h"/>
                                          </p:val>
                                        </p:tav>
                                      </p:tavLst>
                                    </p:anim>
                                  </p:childTnLst>
                                </p:cTn>
                              </p:par>
                            </p:childTnLst>
                          </p:cTn>
                        </p:par>
                      </p:childTnLst>
                    </p:cTn>
                  </p:par>
                  <p:par>
                    <p:cTn fill="hold">
                      <p:stCondLst>
                        <p:cond delay="indefinite"/>
                      </p:stCondLst>
                      <p:childTnLst>
                        <p:par>
                          <p:cTn fill="hold">
                            <p:stCondLst>
                              <p:cond delay="0"/>
                            </p:stCondLst>
                            <p:childTnLst>
                              <p:par>
                                <p:cTn presetID="23" fill="hold" presetSubtype="16" presetClass="entr" nodeType="clickEffect">
                                  <p:stCondLst>
                                    <p:cond delay="0"/>
                                  </p:stCondLst>
                                  <p:childTnLst>
                                    <p:set>
                                      <p:cBhvr>
                                        <p:cTn dur="1" fill="hold">
                                          <p:stCondLst>
                                            <p:cond delay="0"/>
                                          </p:stCondLst>
                                        </p:cTn>
                                        <p:tgtEl>
                                          <p:spTgt spid="110">
                                            <p:txEl>
                                              <p:pRg st="0" end="0"/>
                                            </p:txEl>
                                          </p:spTgt>
                                        </p:tgtEl>
                                        <p:attrNameLst>
                                          <p:attrName>style.visibility</p:attrName>
                                        </p:attrNameLst>
                                      </p:cBhvr>
                                      <p:to>
                                        <p:strVal val="visible"/>
                                      </p:to>
                                    </p:set>
                                    <p:anim calcmode="lin" valueType="num">
                                      <p:cBhvr additive="base">
                                        <p:cTn dur="500"/>
                                        <p:tgtEl>
                                          <p:spTgt spid="110">
                                            <p:txEl>
                                              <p:pRg st="0" end="0"/>
                                            </p:txEl>
                                          </p:spTgt>
                                        </p:tgtEl>
                                        <p:attrNameLst>
                                          <p:attrName>ppt_w</p:attrName>
                                        </p:attrNameLst>
                                      </p:cBhvr>
                                      <p:tavLst>
                                        <p:tav tm="0" fmla="">
                                          <p:val>
                                            <p:strVal val="0"/>
                                          </p:val>
                                        </p:tav>
                                        <p:tav tm="100000" fmla="">
                                          <p:val>
                                            <p:strVal val="#ppt_w"/>
                                          </p:val>
                                        </p:tav>
                                      </p:tavLst>
                                    </p:anim>
                                    <p:anim calcmode="lin" valueType="num">
                                      <p:cBhvr additive="base">
                                        <p:cTn dur="500"/>
                                        <p:tgtEl>
                                          <p:spTgt spid="110">
                                            <p:txEl>
                                              <p:pRg st="0" end="0"/>
                                            </p:txEl>
                                          </p:spTgt>
                                        </p:tgtEl>
                                        <p:attrNameLst>
                                          <p:attrName>ppt_h</p:attrName>
                                        </p:attrNameLst>
                                      </p:cBhvr>
                                      <p:tavLst>
                                        <p:tav tm="0" fmla="">
                                          <p:val>
                                            <p:strVal val="0"/>
                                          </p:val>
                                        </p:tav>
                                        <p:tav tm="100000" fmla="">
                                          <p:val>
                                            <p:strVal val="#ppt_h"/>
                                          </p:val>
                                        </p:tav>
                                      </p:tavLst>
                                    </p:anim>
                                  </p:childTnLst>
                                </p:cTn>
                              </p:par>
                            </p:childTnLst>
                          </p:cTn>
                        </p:par>
                      </p:childTnLst>
                    </p:cTn>
                  </p:par>
                  <p:par>
                    <p:cTn fill="hold">
                      <p:stCondLst>
                        <p:cond delay="indefinite"/>
                      </p:stCondLst>
                      <p:childTnLst>
                        <p:par>
                          <p:cTn fill="hold">
                            <p:stCondLst>
                              <p:cond delay="0"/>
                            </p:stCondLst>
                            <p:childTnLst>
                              <p:par>
                                <p:cTn presetID="23" fill="hold" presetSubtype="16" presetClass="entr" nodeType="clickEffect">
                                  <p:stCondLst>
                                    <p:cond delay="0"/>
                                  </p:stCondLst>
                                  <p:childTnLst>
                                    <p:set>
                                      <p:cBhvr>
                                        <p:cTn dur="1" fill="hold">
                                          <p:stCondLst>
                                            <p:cond delay="0"/>
                                          </p:stCondLst>
                                        </p:cTn>
                                        <p:tgtEl>
                                          <p:spTgt spid="110">
                                            <p:txEl>
                                              <p:pRg st="1" end="1"/>
                                            </p:txEl>
                                          </p:spTgt>
                                        </p:tgtEl>
                                        <p:attrNameLst>
                                          <p:attrName>style.visibility</p:attrName>
                                        </p:attrNameLst>
                                      </p:cBhvr>
                                      <p:to>
                                        <p:strVal val="visible"/>
                                      </p:to>
                                    </p:set>
                                    <p:anim calcmode="lin" valueType="num">
                                      <p:cBhvr additive="base">
                                        <p:cTn dur="500"/>
                                        <p:tgtEl>
                                          <p:spTgt spid="110">
                                            <p:txEl>
                                              <p:pRg st="1" end="1"/>
                                            </p:txEl>
                                          </p:spTgt>
                                        </p:tgtEl>
                                        <p:attrNameLst>
                                          <p:attrName>ppt_w</p:attrName>
                                        </p:attrNameLst>
                                      </p:cBhvr>
                                      <p:tavLst>
                                        <p:tav tm="0" fmla="">
                                          <p:val>
                                            <p:strVal val="0"/>
                                          </p:val>
                                        </p:tav>
                                        <p:tav tm="100000" fmla="">
                                          <p:val>
                                            <p:strVal val="#ppt_w"/>
                                          </p:val>
                                        </p:tav>
                                      </p:tavLst>
                                    </p:anim>
                                    <p:anim calcmode="lin" valueType="num">
                                      <p:cBhvr additive="base">
                                        <p:cTn dur="500"/>
                                        <p:tgtEl>
                                          <p:spTgt spid="110">
                                            <p:txEl>
                                              <p:pRg st="1" end="1"/>
                                            </p:txEl>
                                          </p:spTgt>
                                        </p:tgtEl>
                                        <p:attrNameLst>
                                          <p:attrName>ppt_h</p:attrName>
                                        </p:attrNameLst>
                                      </p:cBhvr>
                                      <p:tavLst>
                                        <p:tav tm="0" fmla="">
                                          <p:val>
                                            <p:strVal val="0"/>
                                          </p:val>
                                        </p:tav>
                                        <p:tav tm="100000" fmla="">
                                          <p:val>
                                            <p:strVal val="#ppt_h"/>
                                          </p:val>
                                        </p:tav>
                                      </p:tavLst>
                                    </p:anim>
                                  </p:childTnLst>
                                </p:cTn>
                              </p:par>
                            </p:childTnLst>
                          </p:cTn>
                        </p:par>
                      </p:childTnLst>
                    </p:cTn>
                  </p:par>
                  <p:par>
                    <p:cTn fill="hold">
                      <p:stCondLst>
                        <p:cond delay="indefinite"/>
                      </p:stCondLst>
                      <p:childTnLst>
                        <p:par>
                          <p:cTn fill="hold">
                            <p:stCondLst>
                              <p:cond delay="0"/>
                            </p:stCondLst>
                            <p:childTnLst>
                              <p:par>
                                <p:cTn presetID="23" fill="hold" presetSubtype="16" presetClass="entr" nodeType="clickEffect">
                                  <p:stCondLst>
                                    <p:cond delay="0"/>
                                  </p:stCondLst>
                                  <p:childTnLst>
                                    <p:set>
                                      <p:cBhvr>
                                        <p:cTn dur="1" fill="hold">
                                          <p:stCondLst>
                                            <p:cond delay="0"/>
                                          </p:stCondLst>
                                        </p:cTn>
                                        <p:tgtEl>
                                          <p:spTgt spid="110">
                                            <p:txEl>
                                              <p:pRg st="2" end="2"/>
                                            </p:txEl>
                                          </p:spTgt>
                                        </p:tgtEl>
                                        <p:attrNameLst>
                                          <p:attrName>style.visibility</p:attrName>
                                        </p:attrNameLst>
                                      </p:cBhvr>
                                      <p:to>
                                        <p:strVal val="visible"/>
                                      </p:to>
                                    </p:set>
                                    <p:anim calcmode="lin" valueType="num">
                                      <p:cBhvr additive="base">
                                        <p:cTn dur="500"/>
                                        <p:tgtEl>
                                          <p:spTgt spid="110">
                                            <p:txEl>
                                              <p:pRg st="2" end="2"/>
                                            </p:txEl>
                                          </p:spTgt>
                                        </p:tgtEl>
                                        <p:attrNameLst>
                                          <p:attrName>ppt_w</p:attrName>
                                        </p:attrNameLst>
                                      </p:cBhvr>
                                      <p:tavLst>
                                        <p:tav tm="0" fmla="">
                                          <p:val>
                                            <p:strVal val="0"/>
                                          </p:val>
                                        </p:tav>
                                        <p:tav tm="100000" fmla="">
                                          <p:val>
                                            <p:strVal val="#ppt_w"/>
                                          </p:val>
                                        </p:tav>
                                      </p:tavLst>
                                    </p:anim>
                                    <p:anim calcmode="lin" valueType="num">
                                      <p:cBhvr additive="base">
                                        <p:cTn dur="500"/>
                                        <p:tgtEl>
                                          <p:spTgt spid="110">
                                            <p:txEl>
                                              <p:pRg st="2" end="2"/>
                                            </p:txEl>
                                          </p:spTgt>
                                        </p:tgtEl>
                                        <p:attrNameLst>
                                          <p:attrName>ppt_h</p:attrName>
                                        </p:attrNameLst>
                                      </p:cBhvr>
                                      <p:tavLst>
                                        <p:tav tm="0" fmla="">
                                          <p:val>
                                            <p:strVal val="0"/>
                                          </p:val>
                                        </p:tav>
                                        <p:tav tm="100000" fmla="">
                                          <p:val>
                                            <p:strVal val="#ppt_h"/>
                                          </p:val>
                                        </p:tav>
                                      </p:tavLst>
                                    </p:anim>
                                  </p:childTnLst>
                                </p:cTn>
                              </p:par>
                            </p:childTnLst>
                          </p:cTn>
                        </p:par>
                      </p:childTnLst>
                    </p:cTn>
                  </p:par>
                  <p:par>
                    <p:cTn fill="hold">
                      <p:stCondLst>
                        <p:cond delay="indefinite"/>
                      </p:stCondLst>
                      <p:childTnLst>
                        <p:par>
                          <p:cTn fill="hold">
                            <p:stCondLst>
                              <p:cond delay="0"/>
                            </p:stCondLst>
                            <p:childTnLst>
                              <p:par>
                                <p:cTn presetID="23" fill="hold" presetSubtype="16" presetClass="entr" nodeType="clickEffect">
                                  <p:stCondLst>
                                    <p:cond delay="0"/>
                                  </p:stCondLst>
                                  <p:childTnLst>
                                    <p:set>
                                      <p:cBhvr>
                                        <p:cTn dur="1" fill="hold">
                                          <p:stCondLst>
                                            <p:cond delay="0"/>
                                          </p:stCondLst>
                                        </p:cTn>
                                        <p:tgtEl>
                                          <p:spTgt spid="110">
                                            <p:txEl>
                                              <p:pRg st="3" end="3"/>
                                            </p:txEl>
                                          </p:spTgt>
                                        </p:tgtEl>
                                        <p:attrNameLst>
                                          <p:attrName>style.visibility</p:attrName>
                                        </p:attrNameLst>
                                      </p:cBhvr>
                                      <p:to>
                                        <p:strVal val="visible"/>
                                      </p:to>
                                    </p:set>
                                    <p:anim calcmode="lin" valueType="num">
                                      <p:cBhvr additive="base">
                                        <p:cTn dur="500"/>
                                        <p:tgtEl>
                                          <p:spTgt spid="110">
                                            <p:txEl>
                                              <p:pRg st="3" end="3"/>
                                            </p:txEl>
                                          </p:spTgt>
                                        </p:tgtEl>
                                        <p:attrNameLst>
                                          <p:attrName>ppt_w</p:attrName>
                                        </p:attrNameLst>
                                      </p:cBhvr>
                                      <p:tavLst>
                                        <p:tav tm="0" fmla="">
                                          <p:val>
                                            <p:strVal val="0"/>
                                          </p:val>
                                        </p:tav>
                                        <p:tav tm="100000" fmla="">
                                          <p:val>
                                            <p:strVal val="#ppt_w"/>
                                          </p:val>
                                        </p:tav>
                                      </p:tavLst>
                                    </p:anim>
                                    <p:anim calcmode="lin" valueType="num">
                                      <p:cBhvr additive="base">
                                        <p:cTn dur="500"/>
                                        <p:tgtEl>
                                          <p:spTgt spid="110">
                                            <p:txEl>
                                              <p:pRg st="3" end="3"/>
                                            </p:txEl>
                                          </p:spTgt>
                                        </p:tgtEl>
                                        <p:attrNameLst>
                                          <p:attrName>ppt_h</p:attrName>
                                        </p:attrNameLst>
                                      </p:cBhvr>
                                      <p:tavLst>
                                        <p:tav tm="0" fmla="">
                                          <p:val>
                                            <p:strVal val="0"/>
                                          </p:val>
                                        </p:tav>
                                        <p:tav tm="100000" fmla="">
                                          <p:val>
                                            <p:strVal val="#ppt_h"/>
                                          </p:val>
                                        </p:tav>
                                      </p:tavLst>
                                    </p:anim>
                                  </p:childTnLst>
                                </p:cTn>
                              </p:par>
                            </p:childTnLst>
                          </p:cTn>
                        </p:par>
                      </p:childTnLst>
                    </p:cTn>
                  </p:par>
                  <p:par>
                    <p:cTn fill="hold">
                      <p:stCondLst>
                        <p:cond delay="indefinite"/>
                      </p:stCondLst>
                      <p:childTnLst>
                        <p:par>
                          <p:cTn fill="hold">
                            <p:stCondLst>
                              <p:cond delay="0"/>
                            </p:stCondLst>
                            <p:childTnLst>
                              <p:par>
                                <p:cTn presetID="23" fill="hold" presetSubtype="16" presetClass="entr" nodeType="clickEffect">
                                  <p:stCondLst>
                                    <p:cond delay="0"/>
                                  </p:stCondLst>
                                  <p:childTnLst>
                                    <p:set>
                                      <p:cBhvr>
                                        <p:cTn dur="1" fill="hold">
                                          <p:stCondLst>
                                            <p:cond delay="0"/>
                                          </p:stCondLst>
                                        </p:cTn>
                                        <p:tgtEl>
                                          <p:spTgt spid="111">
                                            <p:txEl>
                                              <p:pRg st="0" end="0"/>
                                            </p:txEl>
                                          </p:spTgt>
                                        </p:tgtEl>
                                        <p:attrNameLst>
                                          <p:attrName>style.visibility</p:attrName>
                                        </p:attrNameLst>
                                      </p:cBhvr>
                                      <p:to>
                                        <p:strVal val="visible"/>
                                      </p:to>
                                    </p:set>
                                    <p:anim calcmode="lin" valueType="num">
                                      <p:cBhvr additive="base">
                                        <p:cTn dur="500"/>
                                        <p:tgtEl>
                                          <p:spTgt spid="111">
                                            <p:txEl>
                                              <p:pRg st="0" end="0"/>
                                            </p:txEl>
                                          </p:spTgt>
                                        </p:tgtEl>
                                        <p:attrNameLst>
                                          <p:attrName>ppt_w</p:attrName>
                                        </p:attrNameLst>
                                      </p:cBhvr>
                                      <p:tavLst>
                                        <p:tav tm="0" fmla="">
                                          <p:val>
                                            <p:strVal val="0"/>
                                          </p:val>
                                        </p:tav>
                                        <p:tav tm="100000" fmla="">
                                          <p:val>
                                            <p:strVal val="#ppt_w"/>
                                          </p:val>
                                        </p:tav>
                                      </p:tavLst>
                                    </p:anim>
                                    <p:anim calcmode="lin" valueType="num">
                                      <p:cBhvr additive="base">
                                        <p:cTn dur="500"/>
                                        <p:tgtEl>
                                          <p:spTgt spid="111">
                                            <p:txEl>
                                              <p:pRg st="0" end="0"/>
                                            </p:txEl>
                                          </p:spTgt>
                                        </p:tgtEl>
                                        <p:attrNameLst>
                                          <p:attrName>ppt_h</p:attrName>
                                        </p:attrNameLst>
                                      </p:cBhvr>
                                      <p:tavLst>
                                        <p:tav tm="0" fmla="">
                                          <p:val>
                                            <p:strVal val="0"/>
                                          </p:val>
                                        </p:tav>
                                        <p:tav tm="100000" fmla="">
                                          <p:val>
                                            <p:strVal val="#ppt_h"/>
                                          </p:val>
                                        </p:tav>
                                      </p:tavLst>
                                    </p:anim>
                                  </p:childTnLst>
                                </p:cTn>
                              </p:par>
                            </p:childTnLst>
                          </p:cTn>
                        </p:par>
                      </p:childTnLst>
                    </p:cTn>
                  </p:par>
                  <p:par>
                    <p:cTn fill="hold">
                      <p:stCondLst>
                        <p:cond delay="indefinite"/>
                      </p:stCondLst>
                      <p:childTnLst>
                        <p:par>
                          <p:cTn fill="hold">
                            <p:stCondLst>
                              <p:cond delay="0"/>
                            </p:stCondLst>
                            <p:childTnLst>
                              <p:par>
                                <p:cTn presetID="23" fill="hold" presetSubtype="16" presetClass="entr" nodeType="clickEffect">
                                  <p:stCondLst>
                                    <p:cond delay="0"/>
                                  </p:stCondLst>
                                  <p:childTnLst>
                                    <p:set>
                                      <p:cBhvr>
                                        <p:cTn dur="1" fill="hold">
                                          <p:stCondLst>
                                            <p:cond delay="0"/>
                                          </p:stCondLst>
                                        </p:cTn>
                                        <p:tgtEl>
                                          <p:spTgt spid="111">
                                            <p:txEl>
                                              <p:pRg st="1" end="1"/>
                                            </p:txEl>
                                          </p:spTgt>
                                        </p:tgtEl>
                                        <p:attrNameLst>
                                          <p:attrName>style.visibility</p:attrName>
                                        </p:attrNameLst>
                                      </p:cBhvr>
                                      <p:to>
                                        <p:strVal val="visible"/>
                                      </p:to>
                                    </p:set>
                                    <p:anim calcmode="lin" valueType="num">
                                      <p:cBhvr additive="base">
                                        <p:cTn dur="500"/>
                                        <p:tgtEl>
                                          <p:spTgt spid="111">
                                            <p:txEl>
                                              <p:pRg st="1" end="1"/>
                                            </p:txEl>
                                          </p:spTgt>
                                        </p:tgtEl>
                                        <p:attrNameLst>
                                          <p:attrName>ppt_w</p:attrName>
                                        </p:attrNameLst>
                                      </p:cBhvr>
                                      <p:tavLst>
                                        <p:tav tm="0" fmla="">
                                          <p:val>
                                            <p:strVal val="0"/>
                                          </p:val>
                                        </p:tav>
                                        <p:tav tm="100000" fmla="">
                                          <p:val>
                                            <p:strVal val="#ppt_w"/>
                                          </p:val>
                                        </p:tav>
                                      </p:tavLst>
                                    </p:anim>
                                    <p:anim calcmode="lin" valueType="num">
                                      <p:cBhvr additive="base">
                                        <p:cTn dur="500"/>
                                        <p:tgtEl>
                                          <p:spTgt spid="111">
                                            <p:txEl>
                                              <p:pRg st="1" end="1"/>
                                            </p:txEl>
                                          </p:spTgt>
                                        </p:tgtEl>
                                        <p:attrNameLst>
                                          <p:attrName>ppt_h</p:attrName>
                                        </p:attrNameLst>
                                      </p:cBhvr>
                                      <p:tavLst>
                                        <p:tav tm="0" fmla="">
                                          <p:val>
                                            <p:strVal val="0"/>
                                          </p:val>
                                        </p:tav>
                                        <p:tav tm="100000" fmla="">
                                          <p:val>
                                            <p:strVal val="#ppt_h"/>
                                          </p:val>
                                        </p:tav>
                                      </p:tavLst>
                                    </p:anim>
                                  </p:childTnLst>
                                </p:cTn>
                              </p:par>
                            </p:childTnLst>
                          </p:cTn>
                        </p:par>
                      </p:childTnLst>
                    </p:cTn>
                  </p:par>
                  <p:par>
                    <p:cTn fill="hold">
                      <p:stCondLst>
                        <p:cond delay="indefinite"/>
                      </p:stCondLst>
                      <p:childTnLst>
                        <p:par>
                          <p:cTn fill="hold">
                            <p:stCondLst>
                              <p:cond delay="0"/>
                            </p:stCondLst>
                            <p:childTnLst>
                              <p:par>
                                <p:cTn presetID="23" fill="hold" presetSubtype="16" presetClass="entr" nodeType="clickEffect">
                                  <p:stCondLst>
                                    <p:cond delay="0"/>
                                  </p:stCondLst>
                                  <p:childTnLst>
                                    <p:set>
                                      <p:cBhvr>
                                        <p:cTn dur="1" fill="hold">
                                          <p:stCondLst>
                                            <p:cond delay="0"/>
                                          </p:stCondLst>
                                        </p:cTn>
                                        <p:tgtEl>
                                          <p:spTgt spid="111">
                                            <p:txEl>
                                              <p:pRg st="2" end="2"/>
                                            </p:txEl>
                                          </p:spTgt>
                                        </p:tgtEl>
                                        <p:attrNameLst>
                                          <p:attrName>style.visibility</p:attrName>
                                        </p:attrNameLst>
                                      </p:cBhvr>
                                      <p:to>
                                        <p:strVal val="visible"/>
                                      </p:to>
                                    </p:set>
                                    <p:anim calcmode="lin" valueType="num">
                                      <p:cBhvr additive="base">
                                        <p:cTn dur="500"/>
                                        <p:tgtEl>
                                          <p:spTgt spid="111">
                                            <p:txEl>
                                              <p:pRg st="2" end="2"/>
                                            </p:txEl>
                                          </p:spTgt>
                                        </p:tgtEl>
                                        <p:attrNameLst>
                                          <p:attrName>ppt_w</p:attrName>
                                        </p:attrNameLst>
                                      </p:cBhvr>
                                      <p:tavLst>
                                        <p:tav tm="0" fmla="">
                                          <p:val>
                                            <p:strVal val="0"/>
                                          </p:val>
                                        </p:tav>
                                        <p:tav tm="100000" fmla="">
                                          <p:val>
                                            <p:strVal val="#ppt_w"/>
                                          </p:val>
                                        </p:tav>
                                      </p:tavLst>
                                    </p:anim>
                                    <p:anim calcmode="lin" valueType="num">
                                      <p:cBhvr additive="base">
                                        <p:cTn dur="500"/>
                                        <p:tgtEl>
                                          <p:spTgt spid="111">
                                            <p:txEl>
                                              <p:pRg st="2" end="2"/>
                                            </p:txEl>
                                          </p:spTgt>
                                        </p:tgtEl>
                                        <p:attrNameLst>
                                          <p:attrName>ppt_h</p:attrName>
                                        </p:attrNameLst>
                                      </p:cBhvr>
                                      <p:tavLst>
                                        <p:tav tm="0" fmla="">
                                          <p:val>
                                            <p:strVal val="0"/>
                                          </p:val>
                                        </p:tav>
                                        <p:tav tm="100000" fmla="">
                                          <p:val>
                                            <p:strVal val="#ppt_h"/>
                                          </p:val>
                                        </p:tav>
                                      </p:tavLst>
                                    </p:anim>
                                  </p:childTnLst>
                                </p:cTn>
                              </p:par>
                            </p:childTnLst>
                          </p:cTn>
                        </p:par>
                      </p:childTnLst>
                    </p:cTn>
                  </p:par>
                  <p:par>
                    <p:cTn fill="hold">
                      <p:stCondLst>
                        <p:cond delay="indefinite"/>
                      </p:stCondLst>
                      <p:childTnLst>
                        <p:par>
                          <p:cTn fill="hold">
                            <p:stCondLst>
                              <p:cond delay="0"/>
                            </p:stCondLst>
                            <p:childTnLst>
                              <p:par>
                                <p:cTn presetID="23" fill="hold" presetSubtype="16" presetClass="entr" nodeType="clickEffect">
                                  <p:stCondLst>
                                    <p:cond delay="0"/>
                                  </p:stCondLst>
                                  <p:childTnLst>
                                    <p:set>
                                      <p:cBhvr>
                                        <p:cTn dur="1" fill="hold">
                                          <p:stCondLst>
                                            <p:cond delay="0"/>
                                          </p:stCondLst>
                                        </p:cTn>
                                        <p:tgtEl>
                                          <p:spTgt spid="111">
                                            <p:txEl>
                                              <p:pRg st="3" end="3"/>
                                            </p:txEl>
                                          </p:spTgt>
                                        </p:tgtEl>
                                        <p:attrNameLst>
                                          <p:attrName>style.visibility</p:attrName>
                                        </p:attrNameLst>
                                      </p:cBhvr>
                                      <p:to>
                                        <p:strVal val="visible"/>
                                      </p:to>
                                    </p:set>
                                    <p:anim calcmode="lin" valueType="num">
                                      <p:cBhvr additive="base">
                                        <p:cTn dur="500"/>
                                        <p:tgtEl>
                                          <p:spTgt spid="111">
                                            <p:txEl>
                                              <p:pRg st="3" end="3"/>
                                            </p:txEl>
                                          </p:spTgt>
                                        </p:tgtEl>
                                        <p:attrNameLst>
                                          <p:attrName>ppt_w</p:attrName>
                                        </p:attrNameLst>
                                      </p:cBhvr>
                                      <p:tavLst>
                                        <p:tav tm="0" fmla="">
                                          <p:val>
                                            <p:strVal val="0"/>
                                          </p:val>
                                        </p:tav>
                                        <p:tav tm="100000" fmla="">
                                          <p:val>
                                            <p:strVal val="#ppt_w"/>
                                          </p:val>
                                        </p:tav>
                                      </p:tavLst>
                                    </p:anim>
                                    <p:anim calcmode="lin" valueType="num">
                                      <p:cBhvr additive="base">
                                        <p:cTn dur="500"/>
                                        <p:tgtEl>
                                          <p:spTgt spid="111">
                                            <p:txEl>
                                              <p:pRg st="3" end="3"/>
                                            </p:txEl>
                                          </p:spTgt>
                                        </p:tgtEl>
                                        <p:attrNameLst>
                                          <p:attrName>ppt_h</p:attrName>
                                        </p:attrNameLst>
                                      </p:cBhvr>
                                      <p:tavLst>
                                        <p:tav tm="0" fmla="">
                                          <p:val>
                                            <p:strVal val="0"/>
                                          </p:val>
                                        </p:tav>
                                        <p:tav tm="100000" fmla="">
                                          <p:val>
                                            <p:strVal val="#ppt_h"/>
                                          </p:val>
                                        </p:tav>
                                      </p:tavLst>
                                    </p:anim>
                                  </p:childTnLst>
                                </p:cTn>
                              </p:par>
                            </p:childTnLst>
                          </p:cTn>
                        </p:par>
                      </p:childTnLst>
                    </p:cTn>
                  </p:par>
                  <p:par>
                    <p:cTn fill="hold">
                      <p:stCondLst>
                        <p:cond delay="indefinite"/>
                      </p:stCondLst>
                      <p:childTnLst>
                        <p:par>
                          <p:cTn fill="hold">
                            <p:stCondLst>
                              <p:cond delay="0"/>
                            </p:stCondLst>
                            <p:childTnLst>
                              <p:par>
                                <p:cTn presetID="23" fill="hold" presetSubtype="16" presetClass="entr" nodeType="clickEffect">
                                  <p:stCondLst>
                                    <p:cond delay="0"/>
                                  </p:stCondLst>
                                  <p:childTnLst>
                                    <p:set>
                                      <p:cBhvr>
                                        <p:cTn dur="1" fill="hold">
                                          <p:stCondLst>
                                            <p:cond delay="0"/>
                                          </p:stCondLst>
                                        </p:cTn>
                                        <p:tgtEl>
                                          <p:spTgt spid="111">
                                            <p:txEl>
                                              <p:pRg st="4" end="4"/>
                                            </p:txEl>
                                          </p:spTgt>
                                        </p:tgtEl>
                                        <p:attrNameLst>
                                          <p:attrName>style.visibility</p:attrName>
                                        </p:attrNameLst>
                                      </p:cBhvr>
                                      <p:to>
                                        <p:strVal val="visible"/>
                                      </p:to>
                                    </p:set>
                                    <p:anim calcmode="lin" valueType="num">
                                      <p:cBhvr additive="base">
                                        <p:cTn dur="500"/>
                                        <p:tgtEl>
                                          <p:spTgt spid="111">
                                            <p:txEl>
                                              <p:pRg st="4" end="4"/>
                                            </p:txEl>
                                          </p:spTgt>
                                        </p:tgtEl>
                                        <p:attrNameLst>
                                          <p:attrName>ppt_w</p:attrName>
                                        </p:attrNameLst>
                                      </p:cBhvr>
                                      <p:tavLst>
                                        <p:tav tm="0" fmla="">
                                          <p:val>
                                            <p:strVal val="0"/>
                                          </p:val>
                                        </p:tav>
                                        <p:tav tm="100000" fmla="">
                                          <p:val>
                                            <p:strVal val="#ppt_w"/>
                                          </p:val>
                                        </p:tav>
                                      </p:tavLst>
                                    </p:anim>
                                    <p:anim calcmode="lin" valueType="num">
                                      <p:cBhvr additive="base">
                                        <p:cTn dur="500"/>
                                        <p:tgtEl>
                                          <p:spTgt spid="111">
                                            <p:txEl>
                                              <p:pRg st="4" end="4"/>
                                            </p:txEl>
                                          </p:spTgt>
                                        </p:tgtEl>
                                        <p:attrNameLst>
                                          <p:attrName>ppt_h</p:attrName>
                                        </p:attrNameLst>
                                      </p:cBhvr>
                                      <p:tavLst>
                                        <p:tav tm="0" fmla="">
                                          <p:val>
                                            <p:strVal val="0"/>
                                          </p:val>
                                        </p:tav>
                                        <p:tav tm="100000" fmla="">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6" name="Shape 416"/>
        <p:cNvGrpSpPr/>
        <p:nvPr/>
      </p:nvGrpSpPr>
      <p:grpSpPr>
        <a:xfrm>
          <a:off y="0" x="0"/>
          <a:ext cy="0" cx="0"/>
          <a:chOff y="0" x="0"/>
          <a:chExt cy="0" cx="0"/>
        </a:xfrm>
      </p:grpSpPr>
      <p:sp>
        <p:nvSpPr>
          <p:cNvPr id="417" name="Shape 417"/>
          <p:cNvSpPr txBox="1"/>
          <p:nvPr>
            <p:ph type="title"/>
          </p:nvPr>
        </p:nvSpPr>
        <p:spPr>
          <a:xfrm>
            <a:off y="381000" x="457200"/>
            <a:ext cy="563562" cx="7467600"/>
          </a:xfrm>
          <a:prstGeom prst="rect">
            <a:avLst/>
          </a:prstGeom>
          <a:noFill/>
          <a:ln>
            <a:noFill/>
          </a:ln>
        </p:spPr>
        <p:txBody>
          <a:bodyPr bIns="45700" rIns="91425" lIns="91425" tIns="45700" anchor="ctr" anchorCtr="0">
            <a:noAutofit/>
          </a:bodyPr>
          <a:lstStyle/>
          <a:p>
            <a:pPr algn="ctr" rtl="0" lvl="0" marR="0" indent="0" marL="0">
              <a:spcBef>
                <a:spcPts val="0"/>
              </a:spcBef>
              <a:spcAft>
                <a:spcPts val="0"/>
              </a:spcAft>
              <a:buClr>
                <a:schemeClr val="dk1"/>
              </a:buClr>
              <a:buSzPct val="25000"/>
              <a:buFont typeface="Calibri"/>
              <a:buNone/>
            </a:pPr>
            <a:r>
              <a:rPr strike="noStrike" u="none" b="0" cap="none" baseline="0" sz="2800" lang="ru-RU" i="0">
                <a:solidFill>
                  <a:srgbClr val="FF0000"/>
                </a:solidFill>
                <a:latin typeface="Calibri"/>
                <a:ea typeface="Calibri"/>
                <a:cs typeface="Calibri"/>
                <a:sym typeface="Calibri"/>
              </a:rPr>
              <a:t>Список используемых источников</a:t>
            </a:r>
          </a:p>
        </p:txBody>
      </p:sp>
      <p:sp>
        <p:nvSpPr>
          <p:cNvPr id="418" name="Shape 418"/>
          <p:cNvSpPr txBox="1"/>
          <p:nvPr>
            <p:ph idx="1" type="body"/>
          </p:nvPr>
        </p:nvSpPr>
        <p:spPr>
          <a:xfrm>
            <a:off y="1371600" x="609600"/>
            <a:ext cy="4525963" cx="7405687"/>
          </a:xfrm>
          <a:prstGeom prst="rect">
            <a:avLst/>
          </a:prstGeom>
          <a:noFill/>
          <a:ln>
            <a:noFill/>
          </a:ln>
        </p:spPr>
        <p:txBody>
          <a:bodyPr bIns="45700" rIns="91425" lIns="91425" tIns="45700" anchor="t" anchorCtr="0">
            <a:noAutofit/>
          </a:bodyPr>
          <a:lstStyle/>
          <a:p>
            <a:pPr algn="l" rtl="0" lvl="0" marR="0" indent="-342900" marL="342900">
              <a:spcBef>
                <a:spcPts val="400"/>
              </a:spcBef>
              <a:spcAft>
                <a:spcPts val="0"/>
              </a:spcAft>
              <a:buClr>
                <a:schemeClr val="dk1"/>
              </a:buClr>
              <a:buSzPct val="117647"/>
              <a:buFont typeface="Arial"/>
              <a:buChar char="•"/>
            </a:pPr>
            <a:r>
              <a:rPr strike="noStrike" u="none" b="0" cap="none" baseline="0" sz="1700" lang="ru-RU" i="0">
                <a:solidFill>
                  <a:schemeClr val="dk1"/>
                </a:solidFill>
                <a:latin typeface="Calibri"/>
                <a:ea typeface="Calibri"/>
                <a:cs typeface="Calibri"/>
                <a:sym typeface="Calibri"/>
              </a:rPr>
              <a:t>Использован материал учебника «Окружающий мир, «Человек и человечество» 4 класс». Издательства М.: Баласс, 2012г. </a:t>
            </a:r>
          </a:p>
          <a:p>
            <a:pPr algn="l" rtl="0" lvl="0" marR="0" indent="-342900" marL="342900">
              <a:spcBef>
                <a:spcPts val="400"/>
              </a:spcBef>
              <a:spcAft>
                <a:spcPts val="0"/>
              </a:spcAft>
              <a:buClr>
                <a:schemeClr val="dk1"/>
              </a:buClr>
              <a:buSzPct val="117647"/>
              <a:buFont typeface="Arial"/>
              <a:buChar char="•"/>
            </a:pPr>
            <a:r>
              <a:rPr strike="noStrike" u="none" b="0" cap="none" baseline="0" sz="1700" lang="ru-RU" i="0">
                <a:solidFill>
                  <a:schemeClr val="dk1"/>
                </a:solidFill>
                <a:latin typeface="Calibri"/>
                <a:ea typeface="Calibri"/>
                <a:cs typeface="Calibri"/>
                <a:sym typeface="Calibri"/>
              </a:rPr>
              <a:t>Окружающий мир («Человек и человечество»). 4класс. Методические рекомендации для учителя. – 2-е изд., - М.: Баллас, 2011</a:t>
            </a:r>
          </a:p>
          <a:p>
            <a:pPr algn="ctr" rtl="0" lvl="0" marR="0" indent="-342900" marL="342900">
              <a:spcBef>
                <a:spcPts val="640"/>
              </a:spcBef>
              <a:spcAft>
                <a:spcPts val="0"/>
              </a:spcAft>
              <a:buClr>
                <a:schemeClr val="dk1"/>
              </a:buClr>
              <a:buSzPct val="25000"/>
              <a:buFont typeface="Calibri"/>
              <a:buNone/>
            </a:pPr>
            <a:r>
              <a:rPr strike="noStrike" u="none" b="0" cap="none" baseline="0" sz="2700" lang="ru-RU" i="0">
                <a:solidFill>
                  <a:schemeClr val="dk1"/>
                </a:solidFill>
                <a:latin typeface="Calibri"/>
                <a:ea typeface="Calibri"/>
                <a:cs typeface="Calibri"/>
                <a:sym typeface="Calibri"/>
              </a:rPr>
              <a:t>При подготовке презентации были использованы материалы сайтов:</a:t>
            </a:r>
          </a:p>
          <a:p>
            <a:pPr algn="l" rtl="0" lvl="0" marR="0" indent="-342900" marL="342900">
              <a:spcBef>
                <a:spcPts val="640"/>
              </a:spcBef>
              <a:spcAft>
                <a:spcPts val="0"/>
              </a:spcAft>
              <a:buClr>
                <a:schemeClr val="dk1"/>
              </a:buClr>
              <a:buSzPct val="117283"/>
              <a:buFont typeface="Arial"/>
              <a:buChar char="•"/>
            </a:pPr>
            <a:r>
              <a:rPr strike="noStrike" u="sng" b="0" cap="none" baseline="0" sz="2700" lang="ru-RU" i="0">
                <a:solidFill>
                  <a:schemeClr val="hlink"/>
                </a:solidFill>
                <a:latin typeface="Calibri"/>
                <a:ea typeface="Calibri"/>
                <a:cs typeface="Calibri"/>
                <a:sym typeface="Calibri"/>
                <a:hlinkClick r:id="rId3"/>
              </a:rPr>
              <a:t>http://festival.1september.ru</a:t>
            </a:r>
          </a:p>
          <a:p>
            <a:pPr algn="l" rtl="0" lvl="0" marR="0" indent="-342900" marL="342900">
              <a:spcBef>
                <a:spcPts val="640"/>
              </a:spcBef>
              <a:buClr>
                <a:schemeClr val="dk1"/>
              </a:buClr>
              <a:buSzPct val="117283"/>
              <a:buFont typeface="Arial"/>
              <a:buChar char="•"/>
            </a:pPr>
            <a:r>
              <a:rPr strike="noStrike" u="sng" b="0" cap="none" baseline="0" sz="2700" lang="ru-RU" i="0">
                <a:solidFill>
                  <a:schemeClr val="hlink"/>
                </a:solidFill>
                <a:latin typeface="Calibri"/>
                <a:ea typeface="Calibri"/>
                <a:cs typeface="Calibri"/>
                <a:sym typeface="Calibri"/>
                <a:hlinkClick r:id="rId4"/>
              </a:rPr>
              <a:t>http://viki.rdf.ru/cat/okrujaushiy_mir/?page=18#list</a:t>
            </a:r>
          </a:p>
          <a:p>
            <a:pPr algn="l" rtl="0" lvl="0" marR="0" indent="-342900" marL="342900">
              <a:spcBef>
                <a:spcPts val="640"/>
              </a:spcBef>
              <a:buClr>
                <a:schemeClr val="dk1"/>
              </a:buClr>
              <a:buSzPct val="117283"/>
              <a:buFont typeface="Arial"/>
              <a:buChar char="•"/>
            </a:pPr>
            <a:r>
              <a:rPr strike="noStrike" u="sng" b="0" cap="none" baseline="0" sz="2700" lang="ru-RU" i="0">
                <a:solidFill>
                  <a:schemeClr val="hlink"/>
                </a:solidFill>
                <a:latin typeface="Calibri"/>
                <a:ea typeface="Calibri"/>
                <a:cs typeface="Calibri"/>
                <a:sym typeface="Calibri"/>
                <a:hlinkClick r:id="rId5"/>
              </a:rPr>
              <a:t>http://prezentacii.com/obschestvoznanie/</a:t>
            </a:r>
          </a:p>
          <a:p>
            <a:pPr algn="l" rtl="0" lvl="0" marR="0" indent="-342900" marL="342900">
              <a:spcBef>
                <a:spcPts val="640"/>
              </a:spcBef>
              <a:buClr>
                <a:schemeClr val="dk1"/>
              </a:buClr>
              <a:buSzPct val="117283"/>
              <a:buFont typeface="Arial"/>
              <a:buChar char="•"/>
            </a:pPr>
            <a:r>
              <a:rPr strike="noStrike" u="sng" b="0" cap="none" baseline="0" sz="2700" lang="ru-RU" i="0">
                <a:solidFill>
                  <a:schemeClr val="hlink"/>
                </a:solidFill>
                <a:latin typeface="Calibri"/>
                <a:ea typeface="Calibri"/>
                <a:cs typeface="Calibri"/>
                <a:sym typeface="Calibri"/>
                <a:hlinkClick r:id="rId6"/>
              </a:rPr>
              <a:t>http://tlmbalti.ucoz.ru/load/</a:t>
            </a:r>
          </a:p>
          <a:p>
            <a:pPr algn="l" rtl="0" lvl="0" marR="0" indent="-342900" marL="342900">
              <a:spcBef>
                <a:spcPts val="640"/>
              </a:spcBef>
              <a:spcAft>
                <a:spcPts val="0"/>
              </a:spcAft>
              <a:buClr>
                <a:schemeClr val="dk1"/>
              </a:buClr>
              <a:buSzPct val="117283"/>
              <a:buFont typeface="Arial"/>
              <a:buChar char="•"/>
            </a:pPr>
            <a:r>
              <a:rPr strike="noStrike" u="sng" b="0" cap="none" baseline="0" sz="2700" lang="ru-RU" i="0">
                <a:solidFill>
                  <a:schemeClr val="hlink"/>
                </a:solidFill>
                <a:latin typeface="Calibri"/>
                <a:ea typeface="Calibri"/>
                <a:cs typeface="Calibri"/>
                <a:sym typeface="Calibri"/>
                <a:hlinkClick r:id="rId7"/>
              </a:rPr>
              <a:t>http://www.google.ru</a:t>
            </a:r>
            <a:r>
              <a:rPr strike="noStrike" u="none" b="0" cap="none" baseline="0" sz="2700" lang="ru-RU" i="0">
                <a:solidFill>
                  <a:srgbClr val="366092"/>
                </a:solidFill>
                <a:latin typeface="Calibri"/>
                <a:ea typeface="Calibri"/>
                <a:cs typeface="Calibri"/>
                <a:sym typeface="Calibri"/>
              </a:rPr>
              <a:t> - картинки</a:t>
            </a:r>
          </a:p>
          <a:p>
            <a:r>
              <a:t/>
            </a:r>
          </a:p>
          <a:p>
            <a:r>
              <a:t/>
            </a:r>
          </a:p>
          <a:p>
            <a:r>
              <a:t/>
            </a: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0" name="Shape 120"/>
        <p:cNvGrpSpPr/>
        <p:nvPr/>
      </p:nvGrpSpPr>
      <p:grpSpPr>
        <a:xfrm>
          <a:off y="0" x="0"/>
          <a:ext cy="0" cx="0"/>
          <a:chOff y="0" x="0"/>
          <a:chExt cy="0" cx="0"/>
        </a:xfrm>
      </p:grpSpPr>
      <p:sp>
        <p:nvSpPr>
          <p:cNvPr id="121" name="Shape 121"/>
          <p:cNvSpPr/>
          <p:nvPr/>
        </p:nvSpPr>
        <p:spPr>
          <a:xfrm>
            <a:off y="548679" x="539552"/>
            <a:ext cy="3539430" cx="8064896"/>
          </a:xfrm>
          <a:prstGeom prst="rect">
            <a:avLst/>
          </a:prstGeom>
          <a:noFill/>
          <a:ln>
            <a:noFill/>
          </a:ln>
        </p:spPr>
        <p:txBody>
          <a:bodyPr bIns="45700" rIns="91425" lIns="91425" tIns="45700" anchor="t" anchorCtr="0">
            <a:noAutofit/>
          </a:bodyPr>
          <a:lstStyle/>
          <a:p>
            <a:pPr algn="l" rtl="0" lvl="0" marR="0" indent="0" marL="0">
              <a:buClr>
                <a:schemeClr val="dk1"/>
              </a:buClr>
              <a:buSzPct val="25000"/>
              <a:buFont typeface="Calibri"/>
              <a:buNone/>
            </a:pPr>
            <a:r>
              <a:rPr strike="noStrike" u="none" b="1" cap="none" baseline="0" sz="3200" lang="ru-RU" i="0">
                <a:solidFill>
                  <a:srgbClr val="FF0000"/>
                </a:solidFill>
                <a:latin typeface="Calibri"/>
                <a:ea typeface="Calibri"/>
                <a:cs typeface="Calibri"/>
                <a:sym typeface="Calibri"/>
              </a:rPr>
              <a:t>Испуг – эмоция, эмоции – непродолжительные переживания.</a:t>
            </a:r>
          </a:p>
          <a:p>
            <a:pPr algn="r" rtl="0" lvl="0" marR="0" indent="0" marL="0">
              <a:buClr>
                <a:schemeClr val="dk1"/>
              </a:buClr>
              <a:buSzPct val="25000"/>
              <a:buFont typeface="Calibri"/>
              <a:buNone/>
            </a:pPr>
            <a:r>
              <a:rPr strike="noStrike" u="none" b="1" cap="none" baseline="0" sz="3200" lang="ru-RU" i="0">
                <a:solidFill>
                  <a:srgbClr val="7030A0"/>
                </a:solidFill>
                <a:latin typeface="Calibri"/>
                <a:ea typeface="Calibri"/>
                <a:cs typeface="Calibri"/>
                <a:sym typeface="Calibri"/>
              </a:rPr>
              <a:t>Переживания могут быть продолжительными</a:t>
            </a:r>
          </a:p>
          <a:p>
            <a:pPr algn="ctr" rtl="0" lvl="0" marR="0" indent="0" marL="0">
              <a:buClr>
                <a:schemeClr val="dk1"/>
              </a:buClr>
              <a:buSzPct val="25000"/>
              <a:buFont typeface="Calibri"/>
              <a:buNone/>
            </a:pPr>
            <a:r>
              <a:rPr strike="noStrike" u="none" b="1" cap="none" baseline="0" sz="3200" lang="ru-RU" i="0">
                <a:solidFill>
                  <a:srgbClr val="00B0F0"/>
                </a:solidFill>
                <a:latin typeface="Calibri"/>
                <a:ea typeface="Calibri"/>
                <a:cs typeface="Calibri"/>
                <a:sym typeface="Calibri"/>
              </a:rPr>
              <a:t>Почему человек легко «переключается» с одной эмоции на другую, а от сильных переживаний избавляется долго?</a:t>
            </a:r>
          </a:p>
        </p:txBody>
      </p:sp>
      <p:pic>
        <p:nvPicPr>
          <p:cNvPr id="122" name="Shape 122"/>
          <p:cNvPicPr preferRelativeResize="0"/>
          <p:nvPr/>
        </p:nvPicPr>
        <p:blipFill>
          <a:blip r:embed="rId3"/>
          <a:stretch>
            <a:fillRect/>
          </a:stretch>
        </p:blipFill>
        <p:spPr>
          <a:xfrm>
            <a:off y="4276214" x="899025"/>
            <a:ext cy="2160240" cx="3240359"/>
          </a:xfrm>
          <a:prstGeom prst="rect">
            <a:avLst/>
          </a:prstGeom>
        </p:spPr>
      </p:pic>
      <p:pic>
        <p:nvPicPr>
          <p:cNvPr id="123" name="Shape 123"/>
          <p:cNvPicPr preferRelativeResize="0"/>
          <p:nvPr/>
        </p:nvPicPr>
        <p:blipFill>
          <a:blip r:embed="rId4"/>
          <a:stretch>
            <a:fillRect/>
          </a:stretch>
        </p:blipFill>
        <p:spPr>
          <a:xfrm>
            <a:off y="4221087" x="4788023"/>
            <a:ext cy="2160241" cx="3240361"/>
          </a:xfrm>
          <a:prstGeom prst="rect">
            <a:avLst/>
          </a:prstGeom>
        </p:spPr>
      </p:pic>
    </p:spTree>
  </p:cSld>
  <p:clrMapOvr>
    <a:masterClrMapping/>
  </p:clrMapOvr>
  <p:transition spd="slow">
    <p:cut/>
  </p:transition>
  <p:timing>
    <p:tnLst>
      <p:par>
        <p:cTn restart="never" dur="indefinite" nodeType="tmRoot">
          <p:childTnLst>
            <p:seq nextAc="seek" concurrent="1">
              <p:cTn id="2" dur="indefinite" nodeType="mainSeq">
                <p:childTnLst>
                  <p:par>
                    <p:cTn fill="hold">
                      <p:stCondLst>
                        <p:cond delay="indefinite"/>
                      </p:stCondLst>
                      <p:childTnLst>
                        <p:par>
                          <p:cTn fill="hold">
                            <p:stCondLst>
                              <p:cond delay="0"/>
                            </p:stCondLst>
                            <p:childTnLst>
                              <p:par>
                                <p:cTn presetID="2" fill="hold" presetSubtype="8" presetClass="entr" nodeType="clickEffect">
                                  <p:stCondLst>
                                    <p:cond delay="0"/>
                                  </p:stCondLst>
                                  <p:childTnLst>
                                    <p:set>
                                      <p:cBhvr>
                                        <p:cTn dur="1" fill="hold">
                                          <p:stCondLst>
                                            <p:cond delay="0"/>
                                          </p:stCondLst>
                                        </p:cTn>
                                        <p:tgtEl>
                                          <p:spTgt spid="121">
                                            <p:txEl>
                                              <p:pRg st="0" end="0"/>
                                            </p:txEl>
                                          </p:spTgt>
                                        </p:tgtEl>
                                        <p:attrNameLst>
                                          <p:attrName>style.visibility</p:attrName>
                                        </p:attrNameLst>
                                      </p:cBhvr>
                                      <p:to>
                                        <p:strVal val="visible"/>
                                      </p:to>
                                    </p:set>
                                    <p:anim calcmode="lin" valueType="num">
                                      <p:cBhvr additive="base">
                                        <p:cTn dur="500"/>
                                        <p:tgtEl>
                                          <p:spTgt spid="121">
                                            <p:txEl>
                                              <p:pRg st="0" end="0"/>
                                            </p:txEl>
                                          </p:spTgt>
                                        </p:tgtEl>
                                        <p:attrNameLst>
                                          <p:attrName>ppt_x</p:attrName>
                                        </p:attrNameLst>
                                      </p:cBhvr>
                                      <p:tavLst>
                                        <p:tav tm="0" fmla="">
                                          <p:val>
                                            <p:strVal val="#ppt_x-1"/>
                                          </p:val>
                                        </p:tav>
                                        <p:tav tm="100000" fmla="">
                                          <p:val>
                                            <p:strVal val="#ppt_x"/>
                                          </p:val>
                                        </p:tav>
                                      </p:tavLst>
                                    </p:anim>
                                  </p:childTnLst>
                                </p:cTn>
                              </p:par>
                            </p:childTnLst>
                          </p:cTn>
                        </p:par>
                      </p:childTnLst>
                    </p:cTn>
                  </p:par>
                  <p:par>
                    <p:cTn fill="hold">
                      <p:stCondLst>
                        <p:cond delay="indefinite"/>
                      </p:stCondLst>
                      <p:childTnLst>
                        <p:par>
                          <p:cTn fill="hold">
                            <p:stCondLst>
                              <p:cond delay="0"/>
                            </p:stCondLst>
                            <p:childTnLst>
                              <p:par>
                                <p:cTn presetID="2" fill="hold" presetSubtype="8" presetClass="entr" nodeType="clickEffect">
                                  <p:stCondLst>
                                    <p:cond delay="0"/>
                                  </p:stCondLst>
                                  <p:childTnLst>
                                    <p:set>
                                      <p:cBhvr>
                                        <p:cTn dur="1" fill="hold">
                                          <p:stCondLst>
                                            <p:cond delay="0"/>
                                          </p:stCondLst>
                                        </p:cTn>
                                        <p:tgtEl>
                                          <p:spTgt spid="121">
                                            <p:txEl>
                                              <p:pRg st="1" end="1"/>
                                            </p:txEl>
                                          </p:spTgt>
                                        </p:tgtEl>
                                        <p:attrNameLst>
                                          <p:attrName>style.visibility</p:attrName>
                                        </p:attrNameLst>
                                      </p:cBhvr>
                                      <p:to>
                                        <p:strVal val="visible"/>
                                      </p:to>
                                    </p:set>
                                    <p:anim calcmode="lin" valueType="num">
                                      <p:cBhvr additive="base">
                                        <p:cTn dur="500"/>
                                        <p:tgtEl>
                                          <p:spTgt spid="121">
                                            <p:txEl>
                                              <p:pRg st="1" end="1"/>
                                            </p:txEl>
                                          </p:spTgt>
                                        </p:tgtEl>
                                        <p:attrNameLst>
                                          <p:attrName>ppt_x</p:attrName>
                                        </p:attrNameLst>
                                      </p:cBhvr>
                                      <p:tavLst>
                                        <p:tav tm="0" fmla="">
                                          <p:val>
                                            <p:strVal val="#ppt_x-1"/>
                                          </p:val>
                                        </p:tav>
                                        <p:tav tm="100000" fmla="">
                                          <p:val>
                                            <p:strVal val="#ppt_x"/>
                                          </p:val>
                                        </p:tav>
                                      </p:tavLst>
                                    </p:anim>
                                  </p:childTnLst>
                                </p:cTn>
                              </p:par>
                            </p:childTnLst>
                          </p:cTn>
                        </p:par>
                      </p:childTnLst>
                    </p:cTn>
                  </p:par>
                  <p:par>
                    <p:cTn fill="hold">
                      <p:stCondLst>
                        <p:cond delay="indefinite"/>
                      </p:stCondLst>
                      <p:childTnLst>
                        <p:par>
                          <p:cTn fill="hold">
                            <p:stCondLst>
                              <p:cond delay="0"/>
                            </p:stCondLst>
                            <p:childTnLst>
                              <p:par>
                                <p:cTn presetID="2" fill="hold" presetSubtype="8" presetClass="entr" nodeType="clickEffect">
                                  <p:stCondLst>
                                    <p:cond delay="0"/>
                                  </p:stCondLst>
                                  <p:childTnLst>
                                    <p:set>
                                      <p:cBhvr>
                                        <p:cTn dur="1" fill="hold">
                                          <p:stCondLst>
                                            <p:cond delay="0"/>
                                          </p:stCondLst>
                                        </p:cTn>
                                        <p:tgtEl>
                                          <p:spTgt spid="121">
                                            <p:txEl>
                                              <p:pRg st="2" end="2"/>
                                            </p:txEl>
                                          </p:spTgt>
                                        </p:tgtEl>
                                        <p:attrNameLst>
                                          <p:attrName>style.visibility</p:attrName>
                                        </p:attrNameLst>
                                      </p:cBhvr>
                                      <p:to>
                                        <p:strVal val="visible"/>
                                      </p:to>
                                    </p:set>
                                    <p:anim calcmode="lin" valueType="num">
                                      <p:cBhvr additive="base">
                                        <p:cTn dur="500"/>
                                        <p:tgtEl>
                                          <p:spTgt spid="121">
                                            <p:txEl>
                                              <p:pRg st="2" end="2"/>
                                            </p:txEl>
                                          </p:spTgt>
                                        </p:tgtEl>
                                        <p:attrNameLst>
                                          <p:attrName>ppt_x</p:attrName>
                                        </p:attrNameLst>
                                      </p:cBhvr>
                                      <p:tavLst>
                                        <p:tav tm="0" fmla="">
                                          <p:val>
                                            <p:strVal val="#ppt_x-1"/>
                                          </p:val>
                                        </p:tav>
                                        <p:tav tm="100000" fmla="">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7" name="Shape 127"/>
        <p:cNvGrpSpPr/>
        <p:nvPr/>
      </p:nvGrpSpPr>
      <p:grpSpPr>
        <a:xfrm>
          <a:off y="0" x="0"/>
          <a:ext cy="0" cx="0"/>
          <a:chOff y="0" x="0"/>
          <a:chExt cy="0" cx="0"/>
        </a:xfrm>
      </p:grpSpPr>
      <p:sp>
        <p:nvSpPr>
          <p:cNvPr id="128" name="Shape 128"/>
          <p:cNvSpPr/>
          <p:nvPr/>
        </p:nvSpPr>
        <p:spPr>
          <a:xfrm>
            <a:off y="260647" x="395536"/>
            <a:ext cy="6124754" cx="8064896"/>
          </a:xfrm>
          <a:prstGeom prst="rect">
            <a:avLst/>
          </a:prstGeom>
          <a:noFill/>
          <a:ln>
            <a:noFill/>
          </a:ln>
        </p:spPr>
        <p:txBody>
          <a:bodyPr bIns="45700" rIns="91425" lIns="91425" tIns="45700" anchor="t" anchorCtr="0">
            <a:noAutofit/>
          </a:bodyPr>
          <a:lstStyle/>
          <a:p>
            <a:pPr algn="l" rtl="0" lvl="0" marR="0" indent="0" marL="0">
              <a:buSzPct val="25000"/>
              <a:buNone/>
            </a:pPr>
            <a:r>
              <a:rPr strike="noStrike" u="sng" b="1" cap="none" baseline="0" sz="2800" lang="ru-RU" i="0">
                <a:solidFill>
                  <a:srgbClr val="FF0000"/>
                </a:solidFill>
                <a:latin typeface="Calibri"/>
                <a:ea typeface="Calibri"/>
                <a:cs typeface="Calibri"/>
                <a:sym typeface="Calibri"/>
              </a:rPr>
              <a:t>Сказка – притча.</a:t>
            </a:r>
          </a:p>
          <a:p>
            <a:pPr algn="l" rtl="0" lvl="0" marR="0" indent="0" marL="0">
              <a:buSzPct val="25000"/>
              <a:buNone/>
            </a:pPr>
            <a:r>
              <a:rPr strike="noStrike" u="none" b="1" cap="none" baseline="0" sz="2800" lang="ru-RU" i="0">
                <a:solidFill>
                  <a:schemeClr val="dk1"/>
                </a:solidFill>
                <a:latin typeface="Calibri"/>
                <a:ea typeface="Calibri"/>
                <a:cs typeface="Calibri"/>
                <a:sym typeface="Calibri"/>
              </a:rPr>
              <a:t> </a:t>
            </a:r>
          </a:p>
          <a:p>
            <a:pPr algn="l" rtl="0" lvl="0" marR="0" indent="0" marL="0">
              <a:buSzPct val="25000"/>
              <a:buNone/>
            </a:pPr>
            <a:r>
              <a:rPr strike="noStrike" u="none" b="1" cap="none" baseline="0" sz="2800" lang="ru-RU" i="0">
                <a:solidFill>
                  <a:schemeClr val="dk1"/>
                </a:solidFill>
                <a:latin typeface="Calibri"/>
                <a:ea typeface="Calibri"/>
                <a:cs typeface="Calibri"/>
                <a:sym typeface="Calibri"/>
              </a:rPr>
              <a:t>Как-то раз встретились два Настроения – Весёлое и Грустное.</a:t>
            </a:r>
          </a:p>
          <a:p>
            <a:pPr algn="l" rtl="0" lvl="0" marR="0" indent="0" marL="0">
              <a:buSzPct val="25000"/>
              <a:buNone/>
            </a:pPr>
            <a:r>
              <a:rPr strike="noStrike" u="none" b="1" cap="none" baseline="0" sz="2800" lang="ru-RU" i="0">
                <a:solidFill>
                  <a:schemeClr val="dk1"/>
                </a:solidFill>
                <a:latin typeface="Calibri"/>
                <a:ea typeface="Calibri"/>
                <a:cs typeface="Calibri"/>
                <a:sym typeface="Calibri"/>
              </a:rPr>
              <a:t> – Почему все люди вокруг радуются тебе и всегда ждут с нетерпением, а меня  никто не любит, все боятся и даже опасаются? – спросило Грустное Настроение.</a:t>
            </a:r>
          </a:p>
          <a:p>
            <a:pPr algn="l" rtl="0" lvl="0" marR="0" indent="0" marL="0">
              <a:buSzPct val="25000"/>
              <a:buNone/>
            </a:pPr>
            <a:r>
              <a:rPr strike="noStrike" u="none" b="1" cap="none" baseline="0" sz="2800" lang="ru-RU" i="0">
                <a:solidFill>
                  <a:schemeClr val="dk1"/>
                </a:solidFill>
                <a:latin typeface="Calibri"/>
                <a:ea typeface="Calibri"/>
                <a:cs typeface="Calibri"/>
                <a:sym typeface="Calibri"/>
              </a:rPr>
              <a:t> – Потому что я уважаю людей, приношу им радость, делаю их весёлыми и счастливыми. А ты заставляешь всех плакать, огорчаться, печалиться. Я живу для людей, а ты – только для себя,  – уверенно ответило Весёлое Настроение.</a:t>
            </a:r>
          </a:p>
          <a:p>
            <a:pPr algn="l" rtl="0" lvl="0" marR="0" indent="0" marL="0">
              <a:buSzPct val="25000"/>
              <a:buNone/>
            </a:pPr>
            <a:r>
              <a:rPr strike="noStrike" u="none" b="1" cap="none" baseline="0" sz="2800" lang="ru-RU" i="0">
                <a:solidFill>
                  <a:schemeClr val="dk1"/>
                </a:solidFill>
                <a:latin typeface="Calibri"/>
                <a:ea typeface="Calibri"/>
                <a:cs typeface="Calibri"/>
                <a:sym typeface="Calibri"/>
              </a:rPr>
              <a:t> </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2" name="Shape 132"/>
        <p:cNvGrpSpPr/>
        <p:nvPr/>
      </p:nvGrpSpPr>
      <p:grpSpPr>
        <a:xfrm>
          <a:off y="0" x="0"/>
          <a:ext cy="0" cx="0"/>
          <a:chOff y="0" x="0"/>
          <a:chExt cy="0" cx="0"/>
        </a:xfrm>
      </p:grpSpPr>
      <p:pic>
        <p:nvPicPr>
          <p:cNvPr id="133" name="Shape 133"/>
          <p:cNvPicPr preferRelativeResize="0"/>
          <p:nvPr/>
        </p:nvPicPr>
        <p:blipFill>
          <a:blip r:embed="rId3"/>
          <a:stretch>
            <a:fillRect/>
          </a:stretch>
        </p:blipFill>
        <p:spPr>
          <a:xfrm>
            <a:off y="116631" x="5580112"/>
            <a:ext cy="2682284" cx="3096344"/>
          </a:xfrm>
          <a:prstGeom prst="rect">
            <a:avLst/>
          </a:prstGeom>
        </p:spPr>
      </p:pic>
      <p:sp>
        <p:nvSpPr>
          <p:cNvPr id="134" name="Shape 134"/>
          <p:cNvSpPr txBox="1"/>
          <p:nvPr>
            <p:ph type="title"/>
          </p:nvPr>
        </p:nvSpPr>
        <p:spPr>
          <a:xfrm>
            <a:off y="2564219" x="401444"/>
            <a:ext cy="1728043" cx="8058986"/>
          </a:xfrm>
          <a:prstGeom prst="rect">
            <a:avLst/>
          </a:prstGeom>
          <a:noFill/>
          <a:ln>
            <a:noFill/>
          </a:ln>
        </p:spPr>
        <p:txBody>
          <a:bodyPr bIns="45700" rIns="91425" lIns="91425" tIns="45700" anchor="ctr" anchorCtr="0">
            <a:noAutofit/>
          </a:bodyPr>
          <a:lstStyle/>
          <a:p>
            <a:pPr algn="l" rtl="0" lvl="0" marR="0" indent="0" marL="0">
              <a:spcBef>
                <a:spcPts val="0"/>
              </a:spcBef>
              <a:buClr>
                <a:schemeClr val="dk1"/>
              </a:buClr>
              <a:buSzPct val="25000"/>
              <a:buFont typeface="Calibri"/>
              <a:buNone/>
            </a:pPr>
            <a:r>
              <a:rPr strike="noStrike" u="none" b="1" cap="none" baseline="0" sz="2800" lang="ru-RU" i="0">
                <a:solidFill>
                  <a:srgbClr val="FF0000"/>
                </a:solidFill>
                <a:latin typeface="Calibri"/>
                <a:ea typeface="Calibri"/>
                <a:cs typeface="Calibri"/>
                <a:sym typeface="Calibri"/>
              </a:rPr>
              <a:t>Настроение</a:t>
            </a:r>
            <a:r>
              <a:rPr strike="noStrike" u="none" b="1" cap="none" baseline="0" sz="2800" lang="ru-RU" i="0">
                <a:solidFill>
                  <a:srgbClr val="002060"/>
                </a:solidFill>
                <a:latin typeface="Calibri"/>
                <a:ea typeface="Calibri"/>
                <a:cs typeface="Calibri"/>
                <a:sym typeface="Calibri"/>
              </a:rPr>
              <a:t> – </a:t>
            </a:r>
            <a:r>
              <a:rPr strike="noStrike" u="none" b="1" cap="none" baseline="0" sz="2800" lang="ru-RU" i="0">
                <a:solidFill>
                  <a:schemeClr val="dk1"/>
                </a:solidFill>
                <a:latin typeface="Calibri"/>
                <a:ea typeface="Calibri"/>
                <a:cs typeface="Calibri"/>
                <a:sym typeface="Calibri"/>
              </a:rPr>
              <a:t>это эмоциональное состояние человека, настрой человека на </a:t>
            </a:r>
            <a:r>
              <a:rPr strike="noStrike" u="none" b="1" cap="none" baseline="0" sz="2400" lang="ru-RU" i="0">
                <a:solidFill>
                  <a:schemeClr val="dk1"/>
                </a:solidFill>
                <a:latin typeface="Calibri"/>
                <a:ea typeface="Calibri"/>
                <a:cs typeface="Calibri"/>
                <a:sym typeface="Calibri"/>
              </a:rPr>
              <a:t>положительные</a:t>
            </a:r>
            <a:r>
              <a:rPr strike="noStrike" u="none" b="1" cap="none" baseline="0" sz="2800" lang="ru-RU" i="0">
                <a:solidFill>
                  <a:schemeClr val="dk1"/>
                </a:solidFill>
                <a:latin typeface="Calibri"/>
                <a:ea typeface="Calibri"/>
                <a:cs typeface="Calibri"/>
                <a:sym typeface="Calibri"/>
              </a:rPr>
              <a:t> и отрицательные эмоции. </a:t>
            </a:r>
          </a:p>
        </p:txBody>
      </p:sp>
      <p:pic>
        <p:nvPicPr>
          <p:cNvPr id="135" name="Shape 135"/>
          <p:cNvPicPr preferRelativeResize="0"/>
          <p:nvPr/>
        </p:nvPicPr>
        <p:blipFill>
          <a:blip r:embed="rId4"/>
          <a:stretch>
            <a:fillRect/>
          </a:stretch>
        </p:blipFill>
        <p:spPr>
          <a:xfrm>
            <a:off y="3789039" x="5220071"/>
            <a:ext cy="2551198" cx="3024335"/>
          </a:xfrm>
          <a:prstGeom prst="rect">
            <a:avLst/>
          </a:prstGeom>
        </p:spPr>
      </p:pic>
      <p:pic>
        <p:nvPicPr>
          <p:cNvPr id="136" name="Shape 136"/>
          <p:cNvPicPr preferRelativeResize="0"/>
          <p:nvPr/>
        </p:nvPicPr>
        <p:blipFill>
          <a:blip r:embed="rId5"/>
          <a:stretch>
            <a:fillRect/>
          </a:stretch>
        </p:blipFill>
        <p:spPr>
          <a:xfrm>
            <a:off y="4575964" x="1019973"/>
            <a:ext cy="1943100" cx="2087561"/>
          </a:xfrm>
          <a:prstGeom prst="rect">
            <a:avLst/>
          </a:prstGeom>
        </p:spPr>
      </p:pic>
      <p:sp>
        <p:nvSpPr>
          <p:cNvPr id="137" name="Shape 137"/>
          <p:cNvSpPr/>
          <p:nvPr/>
        </p:nvSpPr>
        <p:spPr>
          <a:xfrm>
            <a:off y="548679" x="401444"/>
            <a:ext cy="1200329" cx="4572000"/>
          </a:xfrm>
          <a:prstGeom prst="rect">
            <a:avLst/>
          </a:prstGeom>
          <a:noFill/>
          <a:ln>
            <a:noFill/>
          </a:ln>
        </p:spPr>
        <p:txBody>
          <a:bodyPr bIns="45700" rIns="91425" lIns="91425" tIns="45700" anchor="t" anchorCtr="0">
            <a:noAutofit/>
          </a:bodyPr>
          <a:lstStyle/>
          <a:p>
            <a:pPr algn="l" rtl="0" lvl="0" marR="0" indent="0" marL="0">
              <a:buSzPct val="25000"/>
              <a:buNone/>
            </a:pPr>
            <a:r>
              <a:rPr strike="noStrike" u="none" b="1" cap="none" baseline="0" sz="1800" lang="ru-RU" i="0">
                <a:solidFill>
                  <a:schemeClr val="dk1"/>
                </a:solidFill>
                <a:latin typeface="Calibri"/>
                <a:ea typeface="Calibri"/>
                <a:cs typeface="Calibri"/>
                <a:sym typeface="Calibri"/>
              </a:rPr>
              <a:t>Что такое настроение? Где оно живёт?</a:t>
            </a:r>
          </a:p>
          <a:p>
            <a:pPr algn="l" rtl="0" lvl="0" marR="0" indent="0" marL="0">
              <a:buSzPct val="25000"/>
              <a:buNone/>
            </a:pPr>
            <a:r>
              <a:rPr strike="noStrike" u="none" b="1" cap="none" baseline="0" sz="1800" lang="ru-RU" i="0">
                <a:solidFill>
                  <a:schemeClr val="dk1"/>
                </a:solidFill>
                <a:latin typeface="Calibri"/>
                <a:ea typeface="Calibri"/>
                <a:cs typeface="Calibri"/>
                <a:sym typeface="Calibri"/>
              </a:rPr>
              <a:t>Как оно ложится спать? Когда оно встаёт?</a:t>
            </a:r>
          </a:p>
          <a:p>
            <a:pPr algn="l" rtl="0" lvl="0" marR="0" indent="0" marL="0">
              <a:buSzPct val="25000"/>
              <a:buNone/>
            </a:pPr>
            <a:r>
              <a:rPr strike="noStrike" u="none" b="1" cap="none" baseline="0" sz="1800" lang="ru-RU" i="0">
                <a:solidFill>
                  <a:schemeClr val="dk1"/>
                </a:solidFill>
                <a:latin typeface="Calibri"/>
                <a:ea typeface="Calibri"/>
                <a:cs typeface="Calibri"/>
                <a:sym typeface="Calibri"/>
              </a:rPr>
              <a:t>Что же ему нравится? А что ему вредит?</a:t>
            </a:r>
          </a:p>
          <a:p>
            <a:pPr algn="l" rtl="0" lvl="0" marR="0" indent="0" marL="0">
              <a:buSzPct val="25000"/>
              <a:buNone/>
            </a:pPr>
            <a:r>
              <a:rPr strike="noStrike" u="none" b="1" cap="none" baseline="0" sz="1800" lang="ru-RU" i="0">
                <a:solidFill>
                  <a:schemeClr val="dk1"/>
                </a:solidFill>
                <a:latin typeface="Calibri"/>
                <a:ea typeface="Calibri"/>
                <a:cs typeface="Calibri"/>
                <a:sym typeface="Calibri"/>
              </a:rPr>
              <a:t>Кто же постарается, всё это объяснит?</a:t>
            </a:r>
          </a:p>
        </p:txBody>
      </p:sp>
    </p:spTree>
  </p:cSld>
  <p:clrMapOvr>
    <a:masterClrMapping/>
  </p:clrMapOvr>
  <p:transition spd="slow">
    <p:cut/>
  </p:transition>
  <p:timing>
    <p:tnLst>
      <p:par>
        <p:cTn restart="never" dur="indefinite" nodeType="tmRoot">
          <p:childTnLst>
            <p:seq nextAc="seek" concurrent="1">
              <p:cTn id="2" dur="indefinite" nodeType="mainSeq">
                <p:childTnLst>
                  <p:par>
                    <p:cTn fill="hold">
                      <p:stCondLst>
                        <p:cond delay="indefinite"/>
                      </p:stCondLst>
                      <p:childTnLst>
                        <p:par>
                          <p:cTn fill="hold">
                            <p:stCondLst>
                              <p:cond delay="0"/>
                            </p:stCondLst>
                            <p:childTnLst>
                              <p:par>
                                <p:cTn presetID="2" fill="hold" presetSubtype="8" presetClass="entr" nodeType="clickEffect">
                                  <p:stCondLst>
                                    <p:cond delay="0"/>
                                  </p:stCondLst>
                                  <p:childTnLst>
                                    <p:set>
                                      <p:cBhvr>
                                        <p:cTn dur="1" fill="hold">
                                          <p:stCondLst>
                                            <p:cond delay="0"/>
                                          </p:stCondLst>
                                        </p:cTn>
                                        <p:tgtEl>
                                          <p:spTgt spid="134"/>
                                        </p:tgtEl>
                                        <p:attrNameLst>
                                          <p:attrName>style.visibility</p:attrName>
                                        </p:attrNameLst>
                                      </p:cBhvr>
                                      <p:to>
                                        <p:strVal val="visible"/>
                                      </p:to>
                                    </p:set>
                                    <p:anim calcmode="lin" valueType="num">
                                      <p:cBhvr additive="base">
                                        <p:cTn dur="500"/>
                                        <p:tgtEl>
                                          <p:spTgt spid="134"/>
                                        </p:tgtEl>
                                        <p:attrNameLst>
                                          <p:attrName>ppt_x</p:attrName>
                                        </p:attrNameLst>
                                      </p:cBhvr>
                                      <p:tavLst>
                                        <p:tav tm="0" fmla="">
                                          <p:val>
                                            <p:strVal val="#ppt_x-1"/>
                                          </p:val>
                                        </p:tav>
                                        <p:tav tm="100000" fmla="">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1" name="Shape 141"/>
        <p:cNvGrpSpPr/>
        <p:nvPr/>
      </p:nvGrpSpPr>
      <p:grpSpPr>
        <a:xfrm>
          <a:off y="0" x="0"/>
          <a:ext cy="0" cx="0"/>
          <a:chOff y="0" x="0"/>
          <a:chExt cy="0" cx="0"/>
        </a:xfrm>
      </p:grpSpPr>
      <p:sp>
        <p:nvSpPr>
          <p:cNvPr id="142" name="Shape 142"/>
          <p:cNvSpPr txBox="1"/>
          <p:nvPr>
            <p:ph type="title"/>
          </p:nvPr>
        </p:nvSpPr>
        <p:spPr>
          <a:xfrm>
            <a:off y="476672" x="381000"/>
            <a:ext cy="868362" cx="8229600"/>
          </a:xfrm>
          <a:prstGeom prst="rect">
            <a:avLst/>
          </a:prstGeom>
          <a:noFill/>
          <a:ln>
            <a:noFill/>
          </a:ln>
        </p:spPr>
        <p:txBody>
          <a:bodyPr bIns="45700" rIns="91425" lIns="91425" tIns="45700" anchor="ctr" anchorCtr="0">
            <a:noAutofit/>
          </a:bodyPr>
          <a:lstStyle/>
          <a:p>
            <a:pPr algn="ctr" rtl="0" lvl="0" marR="0" indent="0" marL="0">
              <a:spcBef>
                <a:spcPts val="0"/>
              </a:spcBef>
              <a:buClr>
                <a:schemeClr val="dk1"/>
              </a:buClr>
              <a:buSzPct val="25000"/>
              <a:buFont typeface="Calibri"/>
              <a:buNone/>
            </a:pPr>
            <a:r>
              <a:rPr strike="noStrike" u="none" b="1" cap="none" baseline="0" sz="3200" lang="ru-RU" i="0">
                <a:solidFill>
                  <a:schemeClr val="dk1"/>
                </a:solidFill>
                <a:latin typeface="Calibri"/>
                <a:ea typeface="Calibri"/>
                <a:cs typeface="Calibri"/>
                <a:sym typeface="Calibri"/>
              </a:rPr>
              <a:t>У людей бывает разное настроение, от которого зависит выражение лица. Глядя на лицо, можно сказать, что чувствует человек.</a:t>
            </a:r>
          </a:p>
        </p:txBody>
      </p:sp>
      <p:grpSp>
        <p:nvGrpSpPr>
          <p:cNvPr id="143" name="Shape 143"/>
          <p:cNvGrpSpPr/>
          <p:nvPr/>
        </p:nvGrpSpPr>
        <p:grpSpPr>
          <a:xfrm>
            <a:off y="3751326" x="4506738"/>
            <a:ext cy="2862666" cx="4373636"/>
            <a:chOff y="18050" x="7425"/>
            <a:chExt cy="2948100" cx="2968800"/>
          </a:xfrm>
        </p:grpSpPr>
        <p:sp>
          <p:nvSpPr>
            <p:cNvPr id="144" name="Shape 144"/>
            <p:cNvSpPr/>
            <p:nvPr/>
          </p:nvSpPr>
          <p:spPr>
            <a:xfrm>
              <a:off y="18050" x="7425"/>
              <a:ext cy="2948100" cx="2968800"/>
            </a:xfrm>
            <a:custGeom>
              <a:pathLst>
                <a:path w="118752" extrusionOk="0" h="117924">
                  <a:moveTo>
                    <a:pt y="66005" x="73796"/>
                  </a:moveTo>
                  <a:lnTo>
                    <a:pt y="66095" x="72785"/>
                  </a:lnTo>
                  <a:lnTo>
                    <a:pt y="66095" x="71774"/>
                  </a:lnTo>
                  <a:lnTo>
                    <a:pt y="66095" x="70763"/>
                  </a:lnTo>
                  <a:lnTo>
                    <a:pt y="66095" x="69753"/>
                  </a:lnTo>
                  <a:lnTo>
                    <a:pt y="66095" x="68742"/>
                  </a:lnTo>
                  <a:lnTo>
                    <a:pt y="66005" x="67731"/>
                  </a:lnTo>
                  <a:lnTo>
                    <a:pt y="66005" x="66720"/>
                  </a:lnTo>
                  <a:lnTo>
                    <a:pt y="66005" x="65768"/>
                  </a:lnTo>
                  <a:lnTo>
                    <a:pt y="65824" x="65471"/>
                  </a:lnTo>
                  <a:lnTo>
                    <a:pt y="64289" x="65352"/>
                  </a:lnTo>
                  <a:lnTo>
                    <a:pt y="62845" x="65233"/>
                  </a:lnTo>
                  <a:lnTo>
                    <a:pt y="61490" x="65114"/>
                  </a:lnTo>
                  <a:lnTo>
                    <a:pt y="60136" x="64876"/>
                  </a:lnTo>
                  <a:lnTo>
                    <a:pt y="58872" x="64579"/>
                  </a:lnTo>
                  <a:lnTo>
                    <a:pt y="57608" x="64163"/>
                  </a:lnTo>
                  <a:lnTo>
                    <a:pt y="56434" x="63628"/>
                  </a:lnTo>
                  <a:lnTo>
                    <a:pt y="55260" x="62855"/>
                  </a:lnTo>
                  <a:lnTo>
                    <a:pt y="54808" x="62676"/>
                  </a:lnTo>
                  <a:lnTo>
                    <a:pt y="54357" x="62498"/>
                  </a:lnTo>
                  <a:lnTo>
                    <a:pt y="53996" x="62201"/>
                  </a:lnTo>
                  <a:lnTo>
                    <a:pt y="53906" x="61844"/>
                  </a:lnTo>
                  <a:lnTo>
                    <a:pt y="52280" x="61190"/>
                  </a:lnTo>
                  <a:lnTo>
                    <a:pt y="50926" x="60476"/>
                  </a:lnTo>
                  <a:lnTo>
                    <a:pt y="49842" x="59644"/>
                  </a:lnTo>
                  <a:lnTo>
                    <a:pt y="48849" x="58752"/>
                  </a:lnTo>
                  <a:lnTo>
                    <a:pt y="48127" x="57741"/>
                  </a:lnTo>
                  <a:lnTo>
                    <a:pt y="47585" x="56730"/>
                  </a:lnTo>
                  <a:lnTo>
                    <a:pt y="47224" x="55540"/>
                  </a:lnTo>
                  <a:lnTo>
                    <a:pt y="46953" x="54351"/>
                  </a:lnTo>
                  <a:lnTo>
                    <a:pt y="46231" x="54470"/>
                  </a:lnTo>
                  <a:lnTo>
                    <a:pt y="45418" x="54648"/>
                  </a:lnTo>
                  <a:lnTo>
                    <a:pt y="44696" x="54946"/>
                  </a:lnTo>
                  <a:lnTo>
                    <a:pt y="43973" x="55243"/>
                  </a:lnTo>
                  <a:lnTo>
                    <a:pt y="43251" x="55481"/>
                  </a:lnTo>
                  <a:lnTo>
                    <a:pt y="42529" x="55540"/>
                  </a:lnTo>
                  <a:lnTo>
                    <a:pt y="41897" x="55422"/>
                  </a:lnTo>
                  <a:lnTo>
                    <a:pt y="41264" x="55065"/>
                  </a:lnTo>
                  <a:lnTo>
                    <a:pt y="41174" x="54767"/>
                  </a:lnTo>
                  <a:lnTo>
                    <a:pt y="40813" x="54470"/>
                  </a:lnTo>
                  <a:lnTo>
                    <a:pt y="40632" x="54232"/>
                  </a:lnTo>
                  <a:lnTo>
                    <a:pt y="40723" x="53875"/>
                  </a:lnTo>
                  <a:lnTo>
                    <a:pt y="41806" x="53400"/>
                  </a:lnTo>
                  <a:lnTo>
                    <a:pt y="42709" x="53162"/>
                  </a:lnTo>
                  <a:lnTo>
                    <a:pt y="43612" x="53043"/>
                  </a:lnTo>
                  <a:lnTo>
                    <a:pt y="44334" x="52865"/>
                  </a:lnTo>
                  <a:lnTo>
                    <a:pt y="44966" x="52627"/>
                  </a:lnTo>
                  <a:lnTo>
                    <a:pt y="45418" x="52210"/>
                  </a:lnTo>
                  <a:lnTo>
                    <a:pt y="45779" x="51497"/>
                  </a:lnTo>
                  <a:lnTo>
                    <a:pt y="45960" x="50426"/>
                  </a:lnTo>
                  <a:lnTo>
                    <a:pt y="45599" x="50486"/>
                  </a:lnTo>
                  <a:lnTo>
                    <a:pt y="45328" x="50426"/>
                  </a:lnTo>
                  <a:lnTo>
                    <a:pt y="45147" x="50308"/>
                  </a:lnTo>
                  <a:lnTo>
                    <a:pt y="44966" x="50129"/>
                  </a:lnTo>
                  <a:lnTo>
                    <a:pt y="44786" x="49297"/>
                  </a:lnTo>
                  <a:lnTo>
                    <a:pt y="44605" x="48405"/>
                  </a:lnTo>
                  <a:lnTo>
                    <a:pt y="44515" x="47572"/>
                  </a:lnTo>
                  <a:lnTo>
                    <a:pt y="44334" x="46680"/>
                  </a:lnTo>
                  <a:lnTo>
                    <a:pt y="44244" x="45788"/>
                  </a:lnTo>
                  <a:lnTo>
                    <a:pt y="44154" x="44896"/>
                  </a:lnTo>
                  <a:lnTo>
                    <a:pt y="44064" x="44004"/>
                  </a:lnTo>
                  <a:lnTo>
                    <a:pt y="43973" x="43112"/>
                  </a:lnTo>
                  <a:lnTo>
                    <a:pt y="43883" x="42220"/>
                  </a:lnTo>
                  <a:lnTo>
                    <a:pt y="43883" x="41328"/>
                  </a:lnTo>
                  <a:lnTo>
                    <a:pt y="43883" x="40377"/>
                  </a:lnTo>
                  <a:lnTo>
                    <a:pt y="43883" x="39485"/>
                  </a:lnTo>
                  <a:lnTo>
                    <a:pt y="43973" x="38593"/>
                  </a:lnTo>
                  <a:lnTo>
                    <a:pt y="44064" x="37701"/>
                  </a:lnTo>
                  <a:lnTo>
                    <a:pt y="44244" x="36809"/>
                  </a:lnTo>
                  <a:lnTo>
                    <a:pt y="44425" x="35917"/>
                  </a:lnTo>
                  <a:lnTo>
                    <a:pt y="44605" x="34847"/>
                  </a:lnTo>
                  <a:lnTo>
                    <a:pt y="44876" x="33776"/>
                  </a:lnTo>
                  <a:lnTo>
                    <a:pt y="45147" x="32765"/>
                  </a:lnTo>
                  <a:lnTo>
                    <a:pt y="45508" x="31755"/>
                  </a:lnTo>
                  <a:lnTo>
                    <a:pt y="46050" x="30744"/>
                  </a:lnTo>
                  <a:lnTo>
                    <a:pt y="46501" x="29733"/>
                  </a:lnTo>
                  <a:lnTo>
                    <a:pt y="47134" x="28781"/>
                  </a:lnTo>
                  <a:lnTo>
                    <a:pt y="47766" x="27830"/>
                  </a:lnTo>
                  <a:lnTo>
                    <a:pt y="48217" x="27414"/>
                  </a:lnTo>
                  <a:lnTo>
                    <a:pt y="48759" x="26938"/>
                  </a:lnTo>
                  <a:lnTo>
                    <a:pt y="49391" x="26522"/>
                  </a:lnTo>
                  <a:lnTo>
                    <a:pt y="50113" x="26046"/>
                  </a:lnTo>
                  <a:lnTo>
                    <a:pt y="50836" x="25630"/>
                  </a:lnTo>
                  <a:lnTo>
                    <a:pt y="51648" x="25273"/>
                  </a:lnTo>
                  <a:lnTo>
                    <a:pt y="52371" x="24916"/>
                  </a:lnTo>
                  <a:lnTo>
                    <a:pt y="53093" x="24619"/>
                  </a:lnTo>
                  <a:lnTo>
                    <a:pt y="54447" x="24024"/>
                  </a:lnTo>
                  <a:lnTo>
                    <a:pt y="55802" x="23489"/>
                  </a:lnTo>
                  <a:lnTo>
                    <a:pt y="57246" x="23013"/>
                  </a:lnTo>
                  <a:lnTo>
                    <a:pt y="58781" x="22656"/>
                  </a:lnTo>
                  <a:lnTo>
                    <a:pt y="60316" x="22300"/>
                  </a:lnTo>
                  <a:lnTo>
                    <a:pt y="61942" x="22002"/>
                  </a:lnTo>
                  <a:lnTo>
                    <a:pt y="63657" x="21824"/>
                  </a:lnTo>
                  <a:lnTo>
                    <a:pt y="65373" x="21705"/>
                  </a:lnTo>
                  <a:lnTo>
                    <a:pt y="65824" x="21764"/>
                  </a:lnTo>
                  <a:lnTo>
                    <a:pt y="66276" x="21883"/>
                  </a:lnTo>
                  <a:lnTo>
                    <a:pt y="66727" x="21943"/>
                  </a:lnTo>
                  <a:lnTo>
                    <a:pt y="67179" x="21824"/>
                  </a:lnTo>
                  <a:lnTo>
                    <a:pt y="68352" x="20575"/>
                  </a:lnTo>
                  <a:lnTo>
                    <a:pt y="69165" x="19921"/>
                  </a:lnTo>
                  <a:lnTo>
                    <a:pt y="69978" x="19207"/>
                  </a:lnTo>
                  <a:lnTo>
                    <a:pt y="70790" x="18494"/>
                  </a:lnTo>
                  <a:lnTo>
                    <a:pt y="71693" x="17721"/>
                  </a:lnTo>
                  <a:lnTo>
                    <a:pt y="72596" x="17007"/>
                  </a:lnTo>
                  <a:lnTo>
                    <a:pt y="73499" x="16294"/>
                  </a:lnTo>
                  <a:lnTo>
                    <a:pt y="74492" x="15521"/>
                  </a:lnTo>
                  <a:lnTo>
                    <a:pt y="75486" x="14807"/>
                  </a:lnTo>
                  <a:lnTo>
                    <a:pt y="76479" x="14093"/>
                  </a:lnTo>
                  <a:lnTo>
                    <a:pt y="77472" x="13439"/>
                  </a:lnTo>
                  <a:lnTo>
                    <a:pt y="78465" x="12726"/>
                  </a:lnTo>
                  <a:lnTo>
                    <a:pt y="79549" x="12131"/>
                  </a:lnTo>
                  <a:lnTo>
                    <a:pt y="80542" x="11536"/>
                  </a:lnTo>
                  <a:lnTo>
                    <a:pt y="81626" x="10942"/>
                  </a:lnTo>
                  <a:lnTo>
                    <a:pt y="82709" x="10466"/>
                  </a:lnTo>
                  <a:lnTo>
                    <a:pt y="83793" x="9990"/>
                  </a:lnTo>
                  <a:lnTo>
                    <a:pt y="85057" x="9515"/>
                  </a:lnTo>
                  <a:lnTo>
                    <a:pt y="86953" x="8623"/>
                  </a:lnTo>
                  <a:lnTo>
                    <a:pt y="89210" x="7433"/>
                  </a:lnTo>
                  <a:lnTo>
                    <a:pt y="91739" x="6066"/>
                  </a:lnTo>
                  <a:lnTo>
                    <a:pt y="94538" x="4579"/>
                  </a:lnTo>
                  <a:lnTo>
                    <a:pt y="97427" x="3152"/>
                  </a:lnTo>
                  <a:lnTo>
                    <a:pt y="100316" x="1903"/>
                  </a:lnTo>
                  <a:lnTo>
                    <a:pt y="103025" x="833"/>
                  </a:lnTo>
                  <a:lnTo>
                    <a:pt y="104741" x="357"/>
                  </a:lnTo>
                  <a:lnTo>
                    <a:pt y="106276" x="60"/>
                  </a:lnTo>
                  <a:lnTo>
                    <a:pt y="107540" x="0"/>
                  </a:lnTo>
                  <a:lnTo>
                    <a:pt y="108714" x="179"/>
                  </a:lnTo>
                  <a:lnTo>
                    <a:pt y="108894" x="476"/>
                  </a:lnTo>
                  <a:lnTo>
                    <a:pt y="109075" x="952"/>
                  </a:lnTo>
                  <a:lnTo>
                    <a:pt y="109075" x="1487"/>
                  </a:lnTo>
                  <a:lnTo>
                    <a:pt y="109165" x="2201"/>
                  </a:lnTo>
                  <a:lnTo>
                    <a:pt y="109075" x="2914"/>
                  </a:lnTo>
                  <a:lnTo>
                    <a:pt y="109075" x="3747"/>
                  </a:lnTo>
                  <a:lnTo>
                    <a:pt y="108985" x="4579"/>
                  </a:lnTo>
                  <a:lnTo>
                    <a:pt y="108894" x="5471"/>
                  </a:lnTo>
                  <a:lnTo>
                    <a:pt y="108714" x="6363"/>
                  </a:lnTo>
                  <a:lnTo>
                    <a:pt y="108623" x="7255"/>
                  </a:lnTo>
                  <a:lnTo>
                    <a:pt y="108533" x="8147"/>
                  </a:lnTo>
                  <a:lnTo>
                    <a:pt y="108443" x="8980"/>
                  </a:lnTo>
                  <a:lnTo>
                    <a:pt y="108443" x="9753"/>
                  </a:lnTo>
                  <a:lnTo>
                    <a:pt y="108443" x="10526"/>
                  </a:lnTo>
                  <a:lnTo>
                    <a:pt y="108443" x="11120"/>
                  </a:lnTo>
                  <a:lnTo>
                    <a:pt y="108533" x="11655"/>
                  </a:lnTo>
                  <a:lnTo>
                    <a:pt y="108804" x="11477"/>
                  </a:lnTo>
                  <a:lnTo>
                    <a:pt y="109255" x="11120"/>
                  </a:lnTo>
                  <a:lnTo>
                    <a:pt y="109887" x="10704"/>
                  </a:lnTo>
                  <a:lnTo>
                    <a:pt y="110520" x="10288"/>
                  </a:lnTo>
                  <a:lnTo>
                    <a:pt y="111242" x="9990"/>
                  </a:lnTo>
                  <a:lnTo>
                    <a:pt y="111874" x="9931"/>
                  </a:lnTo>
                  <a:lnTo>
                    <a:pt y="112506" x="10109"/>
                  </a:lnTo>
                  <a:lnTo>
                    <a:pt y="112867" x="10763"/>
                  </a:lnTo>
                  <a:lnTo>
                    <a:pt y="113138" x="11596"/>
                  </a:lnTo>
                  <a:lnTo>
                    <a:pt y="113319" x="12428"/>
                  </a:lnTo>
                  <a:lnTo>
                    <a:pt y="113499" x="13320"/>
                  </a:lnTo>
                  <a:lnTo>
                    <a:pt y="113499" x="14212"/>
                  </a:lnTo>
                  <a:lnTo>
                    <a:pt y="113499" x="15164"/>
                  </a:lnTo>
                  <a:lnTo>
                    <a:pt y="113499" x="16115"/>
                  </a:lnTo>
                  <a:lnTo>
                    <a:pt y="113409" x="17067"/>
                  </a:lnTo>
                  <a:lnTo>
                    <a:pt y="113319" x="18018"/>
                  </a:lnTo>
                  <a:lnTo>
                    <a:pt y="113138" x="19029"/>
                  </a:lnTo>
                  <a:lnTo>
                    <a:pt y="113048" x="19981"/>
                  </a:lnTo>
                  <a:lnTo>
                    <a:pt y="112957" x="20991"/>
                  </a:lnTo>
                  <a:lnTo>
                    <a:pt y="112867" x="21943"/>
                  </a:lnTo>
                  <a:lnTo>
                    <a:pt y="112867" x="22894"/>
                  </a:lnTo>
                  <a:lnTo>
                    <a:pt y="112867" x="23846"/>
                  </a:lnTo>
                  <a:lnTo>
                    <a:pt y="112957" x="24738"/>
                  </a:lnTo>
                  <a:lnTo>
                    <a:pt y="113048" x="25630"/>
                  </a:lnTo>
                  <a:lnTo>
                    <a:pt y="113409" x="25451"/>
                  </a:lnTo>
                  <a:lnTo>
                    <a:pt y="113860" x="25332"/>
                  </a:lnTo>
                  <a:lnTo>
                    <a:pt y="114222" x="25273"/>
                  </a:lnTo>
                  <a:lnTo>
                    <a:pt y="114673" x="25332"/>
                  </a:lnTo>
                  <a:lnTo>
                    <a:pt y="115215" x="25451"/>
                  </a:lnTo>
                  <a:lnTo>
                    <a:pt y="115576" x="25630"/>
                  </a:lnTo>
                  <a:lnTo>
                    <a:pt y="115847" x="25868"/>
                  </a:lnTo>
                  <a:lnTo>
                    <a:pt y="116027" x="26105"/>
                  </a:lnTo>
                  <a:lnTo>
                    <a:pt y="116208" x="26403"/>
                  </a:lnTo>
                  <a:lnTo>
                    <a:pt y="116298" x="26759"/>
                  </a:lnTo>
                  <a:lnTo>
                    <a:pt y="116298" x="27057"/>
                  </a:lnTo>
                  <a:lnTo>
                    <a:pt y="116298" x="27354"/>
                  </a:lnTo>
                  <a:lnTo>
                    <a:pt y="116298" x="28365"/>
                  </a:lnTo>
                  <a:lnTo>
                    <a:pt y="116298" x="29376"/>
                  </a:lnTo>
                  <a:lnTo>
                    <a:pt y="116298" x="30387"/>
                  </a:lnTo>
                  <a:lnTo>
                    <a:pt y="116208" x="31398"/>
                  </a:lnTo>
                  <a:lnTo>
                    <a:pt y="116027" x="32409"/>
                  </a:lnTo>
                  <a:lnTo>
                    <a:pt y="115937" x="33420"/>
                  </a:lnTo>
                  <a:lnTo>
                    <a:pt y="115757" x="34430"/>
                  </a:lnTo>
                  <a:lnTo>
                    <a:pt y="115576" x="35441"/>
                  </a:lnTo>
                  <a:lnTo>
                    <a:pt y="115486" x="36393"/>
                  </a:lnTo>
                  <a:lnTo>
                    <a:pt y="115305" x="37404"/>
                  </a:lnTo>
                  <a:lnTo>
                    <a:pt y="115215" x="38415"/>
                  </a:lnTo>
                  <a:lnTo>
                    <a:pt y="115125" x="39425"/>
                  </a:lnTo>
                  <a:lnTo>
                    <a:pt y="115034" x="40436"/>
                  </a:lnTo>
                  <a:lnTo>
                    <a:pt y="115034" x="41447"/>
                  </a:lnTo>
                  <a:lnTo>
                    <a:pt y="115125" x="42518"/>
                  </a:lnTo>
                  <a:lnTo>
                    <a:pt y="115215" x="43529"/>
                  </a:lnTo>
                  <a:lnTo>
                    <a:pt y="115666" x="43529"/>
                  </a:lnTo>
                  <a:lnTo>
                    <a:pt y="116118" x="43469"/>
                  </a:lnTo>
                  <a:lnTo>
                    <a:pt y="116569" x="43469"/>
                  </a:lnTo>
                  <a:lnTo>
                    <a:pt y="117021" x="43588"/>
                  </a:lnTo>
                  <a:lnTo>
                    <a:pt y="117382" x="44064"/>
                  </a:lnTo>
                  <a:lnTo>
                    <a:pt y="117653" x="44896"/>
                  </a:lnTo>
                  <a:lnTo>
                    <a:pt y="117833" x="45967"/>
                  </a:lnTo>
                  <a:lnTo>
                    <a:pt y="117924" x="47215"/>
                  </a:lnTo>
                  <a:lnTo>
                    <a:pt y="117924" x="48702"/>
                  </a:lnTo>
                  <a:lnTo>
                    <a:pt y="117833" x="50367"/>
                  </a:lnTo>
                  <a:lnTo>
                    <a:pt y="117743" x="52092"/>
                  </a:lnTo>
                  <a:lnTo>
                    <a:pt y="117562" x="53875"/>
                  </a:lnTo>
                  <a:lnTo>
                    <a:pt y="117292" x="55719"/>
                  </a:lnTo>
                  <a:lnTo>
                    <a:pt y="117021" x="57503"/>
                  </a:lnTo>
                  <a:lnTo>
                    <a:pt y="116750" x="59227"/>
                  </a:lnTo>
                  <a:lnTo>
                    <a:pt y="116389" x="60892"/>
                  </a:lnTo>
                  <a:lnTo>
                    <a:pt y="116118" x="62379"/>
                  </a:lnTo>
                  <a:lnTo>
                    <a:pt y="115757" x="63687"/>
                  </a:lnTo>
                  <a:lnTo>
                    <a:pt y="115395" x="64758"/>
                  </a:lnTo>
                  <a:lnTo>
                    <a:pt y="115034" x="65590"/>
                  </a:lnTo>
                  <a:lnTo>
                    <a:pt y="115215" x="65768"/>
                  </a:lnTo>
                  <a:lnTo>
                    <a:pt y="115395" x="65947"/>
                  </a:lnTo>
                  <a:lnTo>
                    <a:pt y="115395" x="66185"/>
                  </a:lnTo>
                  <a:lnTo>
                    <a:pt y="115215" x="66423"/>
                  </a:lnTo>
                  <a:lnTo>
                    <a:pt y="114944" x="66482"/>
                  </a:lnTo>
                  <a:lnTo>
                    <a:pt y="114673" x="66541"/>
                  </a:lnTo>
                  <a:lnTo>
                    <a:pt y="114402" x="66482"/>
                  </a:lnTo>
                  <a:lnTo>
                    <a:pt y="114222" x="66423"/>
                  </a:lnTo>
                  <a:lnTo>
                    <a:pt y="113680" x="66244"/>
                  </a:lnTo>
                  <a:lnTo>
                    <a:pt y="112957" x="66660"/>
                  </a:lnTo>
                  <a:lnTo>
                    <a:pt y="112235" x="67315"/>
                  </a:lnTo>
                  <a:lnTo>
                    <a:pt y="111422" x="68206"/>
                  </a:lnTo>
                  <a:lnTo>
                    <a:pt y="110610" x="69158"/>
                  </a:lnTo>
                  <a:lnTo>
                    <a:pt y="109797" x="70288"/>
                  </a:lnTo>
                  <a:lnTo>
                    <a:pt y="108985" x="71477"/>
                  </a:lnTo>
                  <a:lnTo>
                    <a:pt y="108172" x="72726"/>
                  </a:lnTo>
                  <a:lnTo>
                    <a:pt y="107450" x="73975"/>
                  </a:lnTo>
                  <a:lnTo>
                    <a:pt y="106637" x="75223"/>
                  </a:lnTo>
                  <a:lnTo>
                    <a:pt y="105915" x="76353"/>
                  </a:lnTo>
                  <a:lnTo>
                    <a:pt y="105192" x="77424"/>
                  </a:lnTo>
                  <a:lnTo>
                    <a:pt y="104560" x="78315"/>
                  </a:lnTo>
                  <a:lnTo>
                    <a:pt y="103928" x="79089"/>
                  </a:lnTo>
                  <a:lnTo>
                    <a:pt y="103386" x="79624"/>
                  </a:lnTo>
                  <a:lnTo>
                    <a:pt y="102845" x="79981"/>
                  </a:lnTo>
                  <a:lnTo>
                    <a:pt y="102393" x="79981"/>
                  </a:lnTo>
                  <a:lnTo>
                    <a:pt y="101942" x="79802"/>
                  </a:lnTo>
                  <a:lnTo>
                    <a:pt y="101671" x="79505"/>
                  </a:lnTo>
                  <a:lnTo>
                    <a:pt y="101580" x="79207"/>
                  </a:lnTo>
                  <a:lnTo>
                    <a:pt y="101490" x="78910"/>
                  </a:lnTo>
                  <a:lnTo>
                    <a:pt y="101400" x="78553"/>
                  </a:lnTo>
                  <a:lnTo>
                    <a:pt y="101400" x="78197"/>
                  </a:lnTo>
                  <a:lnTo>
                    <a:pt y="101219" x="77899"/>
                  </a:lnTo>
                  <a:lnTo>
                    <a:pt y="101039" x="77602"/>
                  </a:lnTo>
                  <a:lnTo>
                    <a:pt y="100407" x="77899"/>
                  </a:lnTo>
                  <a:lnTo>
                    <a:pt y="99865" x="78256"/>
                  </a:lnTo>
                  <a:lnTo>
                    <a:pt y="99413" x="78613"/>
                  </a:lnTo>
                  <a:lnTo>
                    <a:pt y="98962" x="79029"/>
                  </a:lnTo>
                  <a:lnTo>
                    <a:pt y="98601" x="79386"/>
                  </a:lnTo>
                  <a:lnTo>
                    <a:pt y="98240" x="79802"/>
                  </a:lnTo>
                  <a:lnTo>
                    <a:pt y="97969" x="80218"/>
                  </a:lnTo>
                  <a:lnTo>
                    <a:pt y="97698" x="80635"/>
                  </a:lnTo>
                  <a:lnTo>
                    <a:pt y="99775" x="80932"/>
                  </a:lnTo>
                  <a:lnTo>
                    <a:pt y="101580" x="81051"/>
                  </a:lnTo>
                  <a:lnTo>
                    <a:pt y="103296" x="81110"/>
                  </a:lnTo>
                  <a:lnTo>
                    <a:pt y="104741" x="81229"/>
                  </a:lnTo>
                  <a:lnTo>
                    <a:pt y="105915" x="81467"/>
                  </a:lnTo>
                  <a:lnTo>
                    <a:pt y="106818" x="82002"/>
                  </a:lnTo>
                  <a:lnTo>
                    <a:pt y="107450" x="82894"/>
                  </a:lnTo>
                  <a:lnTo>
                    <a:pt y="107720" x="84262"/>
                  </a:lnTo>
                  <a:lnTo>
                    <a:pt y="107630" x="84976"/>
                  </a:lnTo>
                  <a:lnTo>
                    <a:pt y="107540" x="85689"/>
                  </a:lnTo>
                  <a:lnTo>
                    <a:pt y="107450" x="86343"/>
                  </a:lnTo>
                  <a:lnTo>
                    <a:pt y="107359" x="87057"/>
                  </a:lnTo>
                  <a:lnTo>
                    <a:pt y="107269" x="87711"/>
                  </a:lnTo>
                  <a:lnTo>
                    <a:pt y="107179" x="88425"/>
                  </a:lnTo>
                  <a:lnTo>
                    <a:pt y="107088" x="89079"/>
                  </a:lnTo>
                  <a:lnTo>
                    <a:pt y="106998" x="89733"/>
                  </a:lnTo>
                  <a:lnTo>
                    <a:pt y="106908" x="90387"/>
                  </a:lnTo>
                  <a:lnTo>
                    <a:pt y="106818" x="91041"/>
                  </a:lnTo>
                  <a:lnTo>
                    <a:pt y="106727" x="91695"/>
                  </a:lnTo>
                  <a:lnTo>
                    <a:pt y="106547" x="92349"/>
                  </a:lnTo>
                  <a:lnTo>
                    <a:pt y="106456" x="92944"/>
                  </a:lnTo>
                  <a:lnTo>
                    <a:pt y="106276" x="93598"/>
                  </a:lnTo>
                  <a:lnTo>
                    <a:pt y="106185" x="94193"/>
                  </a:lnTo>
                  <a:lnTo>
                    <a:pt y="106005" x="94847"/>
                  </a:lnTo>
                  <a:lnTo>
                    <a:pt y="105824" x="95560"/>
                  </a:lnTo>
                  <a:lnTo>
                    <a:pt y="105644" x="96274"/>
                  </a:lnTo>
                  <a:lnTo>
                    <a:pt y="105463" x="96987"/>
                  </a:lnTo>
                  <a:lnTo>
                    <a:pt y="105192" x="97760"/>
                  </a:lnTo>
                  <a:lnTo>
                    <a:pt y="105012" x="98474"/>
                  </a:lnTo>
                  <a:lnTo>
                    <a:pt y="104741" x="99188"/>
                  </a:lnTo>
                  <a:lnTo>
                    <a:pt y="104380" x="99901"/>
                  </a:lnTo>
                  <a:lnTo>
                    <a:pt y="104018" x="100615"/>
                  </a:lnTo>
                  <a:lnTo>
                    <a:pt y="103657" x="101328"/>
                  </a:lnTo>
                  <a:lnTo>
                    <a:pt y="103296" x="102042"/>
                  </a:lnTo>
                  <a:lnTo>
                    <a:pt y="102845" x="102756"/>
                  </a:lnTo>
                  <a:lnTo>
                    <a:pt y="102393" x="103469"/>
                  </a:lnTo>
                  <a:lnTo>
                    <a:pt y="101942" x="104242"/>
                  </a:lnTo>
                  <a:lnTo>
                    <a:pt y="101400" x="104956"/>
                  </a:lnTo>
                  <a:lnTo>
                    <a:pt y="100858" x="105669"/>
                  </a:lnTo>
                  <a:lnTo>
                    <a:pt y="100226" x="106383"/>
                  </a:lnTo>
                  <a:lnTo>
                    <a:pt y="99955" x="106978"/>
                  </a:lnTo>
                  <a:lnTo>
                    <a:pt y="99504" x="107632"/>
                  </a:lnTo>
                  <a:lnTo>
                    <a:pt y="99052" x="108286"/>
                  </a:lnTo>
                  <a:lnTo>
                    <a:pt y="98420" x="108940"/>
                  </a:lnTo>
                  <a:lnTo>
                    <a:pt y="97698" x="109653"/>
                  </a:lnTo>
                  <a:lnTo>
                    <a:pt y="96976" x="110367"/>
                  </a:lnTo>
                  <a:lnTo>
                    <a:pt y="96163" x="111081"/>
                  </a:lnTo>
                  <a:lnTo>
                    <a:pt y="95260" x="111794"/>
                  </a:lnTo>
                  <a:lnTo>
                    <a:pt y="93093" x="113340"/>
                  </a:lnTo>
                  <a:lnTo>
                    <a:pt y="90655" x="114767"/>
                  </a:lnTo>
                  <a:lnTo>
                    <a:pt y="88217" x="116076"/>
                  </a:lnTo>
                  <a:lnTo>
                    <a:pt y="85689" x="117146"/>
                  </a:lnTo>
                  <a:lnTo>
                    <a:pt y="83161" x="118038"/>
                  </a:lnTo>
                  <a:lnTo>
                    <a:pt y="80813" x="118573"/>
                  </a:lnTo>
                  <a:lnTo>
                    <a:pt y="78736" x="118752"/>
                  </a:lnTo>
                  <a:lnTo>
                    <a:pt y="76840" x="118573"/>
                  </a:lnTo>
                  <a:lnTo>
                    <a:pt y="76479" x="118335"/>
                  </a:lnTo>
                  <a:lnTo>
                    <a:pt y="76298" x="118038"/>
                  </a:lnTo>
                  <a:lnTo>
                    <a:pt y="76208" x="117681"/>
                  </a:lnTo>
                  <a:lnTo>
                    <a:pt y="76118" x="117384"/>
                  </a:lnTo>
                  <a:lnTo>
                    <a:pt y="75486" x="116314"/>
                  </a:lnTo>
                  <a:lnTo>
                    <a:pt y="74673" x="115303"/>
                  </a:lnTo>
                  <a:lnTo>
                    <a:pt y="73770" x="114351"/>
                  </a:lnTo>
                  <a:lnTo>
                    <a:pt y="72687" x="113459"/>
                  </a:lnTo>
                  <a:lnTo>
                    <a:pt y="71513" x="112567"/>
                  </a:lnTo>
                  <a:lnTo>
                    <a:pt y="70249" x="111794"/>
                  </a:lnTo>
                  <a:lnTo>
                    <a:pt y="68985" x="111021"/>
                  </a:lnTo>
                  <a:lnTo>
                    <a:pt y="67540" x="110308"/>
                  </a:lnTo>
                  <a:lnTo>
                    <a:pt y="66095" x="109594"/>
                  </a:lnTo>
                  <a:lnTo>
                    <a:pt y="64650" x="108940"/>
                  </a:lnTo>
                  <a:lnTo>
                    <a:pt y="63115" x="108286"/>
                  </a:lnTo>
                  <a:lnTo>
                    <a:pt y="61580" x="107691"/>
                  </a:lnTo>
                  <a:lnTo>
                    <a:pt y="60045" x="107096"/>
                  </a:lnTo>
                  <a:lnTo>
                    <a:pt y="58511" x="106502"/>
                  </a:lnTo>
                  <a:lnTo>
                    <a:pt y="57066" x="105907"/>
                  </a:lnTo>
                  <a:lnTo>
                    <a:pt y="55621" x="105372"/>
                  </a:lnTo>
                  <a:lnTo>
                    <a:pt y="54628" x="104956"/>
                  </a:lnTo>
                  <a:lnTo>
                    <a:pt y="53635" x="104480"/>
                  </a:lnTo>
                  <a:lnTo>
                    <a:pt y="52641" x="104004"/>
                  </a:lnTo>
                  <a:lnTo>
                    <a:pt y="51738" x="103469"/>
                  </a:lnTo>
                  <a:lnTo>
                    <a:pt y="50745" x="102993"/>
                  </a:lnTo>
                  <a:lnTo>
                    <a:pt y="49842" x="102458"/>
                  </a:lnTo>
                  <a:lnTo>
                    <a:pt y="48849" x="101982"/>
                  </a:lnTo>
                  <a:lnTo>
                    <a:pt y="47946" x="101566"/>
                  </a:lnTo>
                  <a:lnTo>
                    <a:pt y="47766" x="101804"/>
                  </a:lnTo>
                  <a:lnTo>
                    <a:pt y="47766" x="101982"/>
                  </a:lnTo>
                  <a:lnTo>
                    <a:pt y="47946" x="102220"/>
                  </a:lnTo>
                  <a:lnTo>
                    <a:pt y="47946" x="102518"/>
                  </a:lnTo>
                  <a:lnTo>
                    <a:pt y="47946" x="102934"/>
                  </a:lnTo>
                  <a:lnTo>
                    <a:pt y="47585" x="103231"/>
                  </a:lnTo>
                  <a:lnTo>
                    <a:pt y="47224" x="103469"/>
                  </a:lnTo>
                  <a:lnTo>
                    <a:pt y="47495" x="103826"/>
                  </a:lnTo>
                  <a:lnTo>
                    <a:pt y="47495" x="104777"/>
                  </a:lnTo>
                  <a:lnTo>
                    <a:pt y="46682" x="105313"/>
                  </a:lnTo>
                  <a:lnTo>
                    <a:pt y="45328" x="105491"/>
                  </a:lnTo>
                  <a:lnTo>
                    <a:pt y="44064" x="105491"/>
                  </a:lnTo>
                  <a:lnTo>
                    <a:pt y="44154" x="106026"/>
                  </a:lnTo>
                  <a:lnTo>
                    <a:pt y="44334" x="106621"/>
                  </a:lnTo>
                  <a:lnTo>
                    <a:pt y="44605" x="107156"/>
                  </a:lnTo>
                  <a:lnTo>
                    <a:pt y="44696" x="107751"/>
                  </a:lnTo>
                  <a:lnTo>
                    <a:pt y="44696" x="108286"/>
                  </a:lnTo>
                  <a:lnTo>
                    <a:pt y="44605" x="108761"/>
                  </a:lnTo>
                  <a:lnTo>
                    <a:pt y="44244" x="109237"/>
                  </a:lnTo>
                  <a:lnTo>
                    <a:pt y="43522" x="109653"/>
                  </a:lnTo>
                  <a:lnTo>
                    <a:pt y="40994" x="110308"/>
                  </a:lnTo>
                  <a:lnTo>
                    <a:pt y="38194" x="110605"/>
                  </a:lnTo>
                  <a:lnTo>
                    <a:pt y="35305" x="110664"/>
                  </a:lnTo>
                  <a:lnTo>
                    <a:pt y="32596" x="110486"/>
                  </a:lnTo>
                  <a:lnTo>
                    <a:pt y="29887" x="110189"/>
                  </a:lnTo>
                  <a:lnTo>
                    <a:pt y="27269" x="109832"/>
                  </a:lnTo>
                  <a:lnTo>
                    <a:pt y="24650" x="109356"/>
                  </a:lnTo>
                  <a:lnTo>
                    <a:pt y="22122" x="108821"/>
                  </a:lnTo>
                  <a:lnTo>
                    <a:pt y="19775" x="108226"/>
                  </a:lnTo>
                  <a:lnTo>
                    <a:pt y="17427" x="107513"/>
                  </a:lnTo>
                  <a:lnTo>
                    <a:pt y="15260" x="106680"/>
                  </a:lnTo>
                  <a:lnTo>
                    <a:pt y="13183" x="105729"/>
                  </a:lnTo>
                  <a:lnTo>
                    <a:pt y="11919" x="105075"/>
                  </a:lnTo>
                  <a:lnTo>
                    <a:pt y="10655" x="104361"/>
                  </a:lnTo>
                  <a:lnTo>
                    <a:pt y="9481" x="103648"/>
                  </a:lnTo>
                  <a:lnTo>
                    <a:pt y="8398" x="102874"/>
                  </a:lnTo>
                  <a:lnTo>
                    <a:pt y="7404" x="101982"/>
                  </a:lnTo>
                  <a:lnTo>
                    <a:pt y="6411" x="101150"/>
                  </a:lnTo>
                  <a:lnTo>
                    <a:pt y="5599" x="100199"/>
                  </a:lnTo>
                  <a:lnTo>
                    <a:pt y="4876" x="99247"/>
                  </a:lnTo>
                  <a:lnTo>
                    <a:pt y="4515" x="98652"/>
                  </a:lnTo>
                  <a:lnTo>
                    <a:pt y="4244" x="98117"/>
                  </a:lnTo>
                  <a:lnTo>
                    <a:pt y="3883" x="97523"/>
                  </a:lnTo>
                  <a:lnTo>
                    <a:pt y="3702" x="96869"/>
                  </a:lnTo>
                  <a:lnTo>
                    <a:pt y="3431" x="96274"/>
                  </a:lnTo>
                  <a:lnTo>
                    <a:pt y="3341" x="95620"/>
                  </a:lnTo>
                  <a:lnTo>
                    <a:pt y="3161" x="94966"/>
                  </a:lnTo>
                  <a:lnTo>
                    <a:pt y="3070" x="94312"/>
                  </a:lnTo>
                  <a:lnTo>
                    <a:pt y="2980" x="93598"/>
                  </a:lnTo>
                  <a:lnTo>
                    <a:pt y="2980" x="92884"/>
                  </a:lnTo>
                  <a:lnTo>
                    <a:pt y="2980" x="92171"/>
                  </a:lnTo>
                  <a:lnTo>
                    <a:pt y="3070" x="91457"/>
                  </a:lnTo>
                  <a:lnTo>
                    <a:pt y="3161" x="90744"/>
                  </a:lnTo>
                  <a:lnTo>
                    <a:pt y="3341" x="89971"/>
                  </a:lnTo>
                  <a:lnTo>
                    <a:pt y="3522" x="89198"/>
                  </a:lnTo>
                  <a:lnTo>
                    <a:pt y="3702" x="88425"/>
                  </a:lnTo>
                  <a:lnTo>
                    <a:pt y="3793" x="88187"/>
                  </a:lnTo>
                  <a:lnTo>
                    <a:pt y="3702" x="87889"/>
                  </a:lnTo>
                  <a:lnTo>
                    <a:pt y="3341" x="87414"/>
                  </a:lnTo>
                  <a:lnTo>
                    <a:pt y="2980" x="86878"/>
                  </a:lnTo>
                  <a:lnTo>
                    <a:pt y="2438" x="86284"/>
                  </a:lnTo>
                  <a:lnTo>
                    <a:pt y="1897" x="85630"/>
                  </a:lnTo>
                  <a:lnTo>
                    <a:pt y="1355" x="84857"/>
                  </a:lnTo>
                  <a:lnTo>
                    <a:pt y="903" x="84084"/>
                  </a:lnTo>
                  <a:lnTo>
                    <a:pt y="452" x="83311"/>
                  </a:lnTo>
                  <a:lnTo>
                    <a:pt y="181" x="82478"/>
                  </a:lnTo>
                  <a:lnTo>
                    <a:pt y="0" x="81586"/>
                  </a:lnTo>
                  <a:lnTo>
                    <a:pt y="91" x="80754"/>
                  </a:lnTo>
                  <a:lnTo>
                    <a:pt y="542" x="79862"/>
                  </a:lnTo>
                  <a:lnTo>
                    <a:pt y="1174" x="79029"/>
                  </a:lnTo>
                  <a:lnTo>
                    <a:pt y="2258" x="78256"/>
                  </a:lnTo>
                  <a:lnTo>
                    <a:pt y="3702" x="77483"/>
                  </a:lnTo>
                  <a:lnTo>
                    <a:pt y="3883" x="77424"/>
                  </a:lnTo>
                  <a:lnTo>
                    <a:pt y="4064" x="77483"/>
                  </a:lnTo>
                  <a:lnTo>
                    <a:pt y="4244" x="77483"/>
                  </a:lnTo>
                  <a:lnTo>
                    <a:pt y="4244" x="77364"/>
                  </a:lnTo>
                  <a:lnTo>
                    <a:pt y="4154" x="76532"/>
                  </a:lnTo>
                  <a:lnTo>
                    <a:pt y="4154" x="75640"/>
                  </a:lnTo>
                  <a:lnTo>
                    <a:pt y="4244" x="74807"/>
                  </a:lnTo>
                  <a:lnTo>
                    <a:pt y="4425" x="73975"/>
                  </a:lnTo>
                  <a:lnTo>
                    <a:pt y="4696" x="73202"/>
                  </a:lnTo>
                  <a:lnTo>
                    <a:pt y="5057" x="72369"/>
                  </a:lnTo>
                  <a:lnTo>
                    <a:pt y="5418" x="71596"/>
                  </a:lnTo>
                  <a:lnTo>
                    <a:pt y="5869" x="70882"/>
                  </a:lnTo>
                  <a:lnTo>
                    <a:pt y="6501" x="70169"/>
                  </a:lnTo>
                  <a:lnTo>
                    <a:pt y="7134" x="69515"/>
                  </a:lnTo>
                  <a:lnTo>
                    <a:pt y="7856" x="68861"/>
                  </a:lnTo>
                  <a:lnTo>
                    <a:pt y="8669" x="68266"/>
                  </a:lnTo>
                  <a:lnTo>
                    <a:pt y="9571" x="67731"/>
                  </a:lnTo>
                  <a:lnTo>
                    <a:pt y="10565" x="67196"/>
                  </a:lnTo>
                  <a:lnTo>
                    <a:pt y="11558" x="66779"/>
                  </a:lnTo>
                  <a:lnTo>
                    <a:pt y="12732" x="66363"/>
                  </a:lnTo>
                  <a:lnTo>
                    <a:pt y="14899" x="65768"/>
                  </a:lnTo>
                  <a:lnTo>
                    <a:pt y="16614" x="65471"/>
                  </a:lnTo>
                  <a:lnTo>
                    <a:pt y="18149" x="65412"/>
                  </a:lnTo>
                  <a:lnTo>
                    <a:pt y="19413" x="65590"/>
                  </a:lnTo>
                  <a:lnTo>
                    <a:pt y="20678" x="65947"/>
                  </a:lnTo>
                  <a:lnTo>
                    <a:pt y="21942" x="66423"/>
                  </a:lnTo>
                  <a:lnTo>
                    <a:pt y="23296" x="67017"/>
                  </a:lnTo>
                  <a:lnTo>
                    <a:pt y="24921" x="67671"/>
                  </a:lnTo>
                  <a:lnTo>
                    <a:pt y="24921" x="67493"/>
                  </a:lnTo>
                  <a:lnTo>
                    <a:pt y="24831" x="67315"/>
                  </a:lnTo>
                  <a:lnTo>
                    <a:pt y="24831" x="67077"/>
                  </a:lnTo>
                  <a:lnTo>
                    <a:pt y="25012" x="66898"/>
                  </a:lnTo>
                  <a:lnTo>
                    <a:pt y="26185" x="66779"/>
                  </a:lnTo>
                  <a:lnTo>
                    <a:pt y="27269" x="66482"/>
                  </a:lnTo>
                  <a:lnTo>
                    <a:pt y="28352" x="66185"/>
                  </a:lnTo>
                  <a:lnTo>
                    <a:pt y="29436" x="65828"/>
                  </a:lnTo>
                  <a:lnTo>
                    <a:pt y="30429" x="65471"/>
                  </a:lnTo>
                  <a:lnTo>
                    <a:pt y="31513" x="65114"/>
                  </a:lnTo>
                  <a:lnTo>
                    <a:pt y="32596" x="64817"/>
                  </a:lnTo>
                  <a:lnTo>
                    <a:pt y="33770" x="64579"/>
                  </a:lnTo>
                  <a:lnTo>
                    <a:pt y="36389" x="64936"/>
                  </a:lnTo>
                  <a:lnTo>
                    <a:pt y="38736" x="65471"/>
                  </a:lnTo>
                  <a:lnTo>
                    <a:pt y="40723" x="66185"/>
                  </a:lnTo>
                  <a:lnTo>
                    <a:pt y="42438" x="67017"/>
                  </a:lnTo>
                  <a:lnTo>
                    <a:pt y="44154" x="68028"/>
                  </a:lnTo>
                  <a:lnTo>
                    <a:pt y="45689" x="69158"/>
                  </a:lnTo>
                  <a:lnTo>
                    <a:pt y="47224" x="70347"/>
                  </a:lnTo>
                  <a:lnTo>
                    <a:pt y="48759" x="71715"/>
                  </a:lnTo>
                  <a:lnTo>
                    <a:pt y="50023" x="72310"/>
                  </a:lnTo>
                  <a:lnTo>
                    <a:pt y="51738" x="72488"/>
                  </a:lnTo>
                  <a:lnTo>
                    <a:pt y="53815" x="72428"/>
                  </a:lnTo>
                  <a:lnTo>
                    <a:pt y="56253" x="72191"/>
                  </a:lnTo>
                  <a:lnTo>
                    <a:pt y="58781" x="72072"/>
                  </a:lnTo>
                  <a:lnTo>
                    <a:pt y="61310" x="72191"/>
                  </a:lnTo>
                  <a:lnTo>
                    <a:pt y="63748" x="72666"/>
                  </a:lnTo>
                  <a:lnTo>
                    <a:pt y="66005" x="73796"/>
                  </a:lnTo>
                  <a:close/>
                </a:path>
              </a:pathLst>
            </a:custGeom>
            <a:solidFill>
              <a:srgbClr val="000000"/>
            </a:solidFill>
            <a:ln>
              <a:noFill/>
            </a:ln>
          </p:spPr>
          <p:txBody>
            <a:bodyPr bIns="91425" rIns="91425" lIns="91425" tIns="91425" anchor="ctr" anchorCtr="0">
              <a:noAutofit/>
            </a:bodyPr>
            <a:lstStyle/>
            <a:p/>
          </p:txBody>
        </p:sp>
        <p:sp>
          <p:nvSpPr>
            <p:cNvPr id="145" name="Shape 145"/>
            <p:cNvSpPr/>
            <p:nvPr/>
          </p:nvSpPr>
          <p:spPr>
            <a:xfrm>
              <a:off y="54175" x="1972725"/>
              <a:ext cy="575625" cx="414800"/>
            </a:xfrm>
            <a:custGeom>
              <a:pathLst>
                <a:path w="16592" extrusionOk="0" h="23025">
                  <a:moveTo>
                    <a:pt y="3431" x="1"/>
                  </a:moveTo>
                  <a:lnTo>
                    <a:pt y="4063" x="1309"/>
                  </a:lnTo>
                  <a:lnTo>
                    <a:pt y="4786" x="2558"/>
                  </a:lnTo>
                  <a:lnTo>
                    <a:pt y="5598" x="3807"/>
                  </a:lnTo>
                  <a:lnTo>
                    <a:pt y="6411" x="5055"/>
                  </a:lnTo>
                  <a:lnTo>
                    <a:pt y="7314" x="6304"/>
                  </a:lnTo>
                  <a:lnTo>
                    <a:pt y="8307" x="7493"/>
                  </a:lnTo>
                  <a:lnTo>
                    <a:pt y="9391" x="8623"/>
                  </a:lnTo>
                  <a:lnTo>
                    <a:pt y="10474" x="9753"/>
                  </a:lnTo>
                  <a:lnTo>
                    <a:pt y="11738" x="10823"/>
                  </a:lnTo>
                  <a:lnTo>
                    <a:pt y="13002" x="11834"/>
                  </a:lnTo>
                  <a:lnTo>
                    <a:pt y="14447" x="12786"/>
                  </a:lnTo>
                  <a:lnTo>
                    <a:pt y="15982" x="13678"/>
                  </a:lnTo>
                  <a:lnTo>
                    <a:pt y="17517" x="14570"/>
                  </a:lnTo>
                  <a:lnTo>
                    <a:pt y="19233" x="15283"/>
                  </a:lnTo>
                  <a:lnTo>
                    <a:pt y="21129" x="15997"/>
                  </a:lnTo>
                  <a:lnTo>
                    <a:pt y="23025" x="16591"/>
                  </a:lnTo>
                  <a:lnTo>
                    <a:pt y="21309" x="16532"/>
                  </a:lnTo>
                  <a:lnTo>
                    <a:pt y="19323" x="16235"/>
                  </a:lnTo>
                  <a:lnTo>
                    <a:pt y="17246" x="15759"/>
                  </a:lnTo>
                  <a:lnTo>
                    <a:pt y="15079" x="15105"/>
                  </a:lnTo>
                  <a:lnTo>
                    <a:pt y="12912" x="14332"/>
                  </a:lnTo>
                  <a:lnTo>
                    <a:pt y="10745" x="13380"/>
                  </a:lnTo>
                  <a:lnTo>
                    <a:pt y="8578" x="12369"/>
                  </a:lnTo>
                  <a:lnTo>
                    <a:pt y="6591" x="11240"/>
                  </a:lnTo>
                  <a:lnTo>
                    <a:pt y="5598" x="10645"/>
                  </a:lnTo>
                  <a:lnTo>
                    <a:pt y="4695" x="10050"/>
                  </a:lnTo>
                  <a:lnTo>
                    <a:pt y="3883" x="9456"/>
                  </a:lnTo>
                  <a:lnTo>
                    <a:pt y="3070" x="8802"/>
                  </a:lnTo>
                  <a:lnTo>
                    <a:pt y="2348" x="8207"/>
                  </a:lnTo>
                  <a:lnTo>
                    <a:pt y="1806" x="7553"/>
                  </a:lnTo>
                  <a:lnTo>
                    <a:pt y="1264" x="6958"/>
                  </a:lnTo>
                  <a:lnTo>
                    <a:pt y="813" x="6304"/>
                  </a:lnTo>
                  <a:lnTo>
                    <a:pt y="452" x="5650"/>
                  </a:lnTo>
                  <a:lnTo>
                    <a:pt y="181" x="4996"/>
                  </a:lnTo>
                  <a:lnTo>
                    <a:pt y="0" x="4401"/>
                  </a:lnTo>
                  <a:lnTo>
                    <a:pt y="0" x="3807"/>
                  </a:lnTo>
                  <a:lnTo>
                    <a:pt y="90" x="3152"/>
                  </a:lnTo>
                  <a:lnTo>
                    <a:pt y="271" x="2558"/>
                  </a:lnTo>
                  <a:lnTo>
                    <a:pt y="632" x="2023"/>
                  </a:lnTo>
                  <a:lnTo>
                    <a:pt y="1084" x="1428"/>
                  </a:lnTo>
                  <a:lnTo>
                    <a:pt y="1625" x="1012"/>
                  </a:lnTo>
                  <a:lnTo>
                    <a:pt y="2077" x="595"/>
                  </a:lnTo>
                  <a:lnTo>
                    <a:pt y="2709" x="239"/>
                  </a:lnTo>
                  <a:lnTo>
                    <a:pt y="3431" x="1"/>
                  </a:lnTo>
                  <a:close/>
                </a:path>
              </a:pathLst>
            </a:custGeom>
            <a:solidFill>
              <a:srgbClr val="FF005E"/>
            </a:solidFill>
            <a:ln>
              <a:noFill/>
            </a:ln>
          </p:spPr>
          <p:txBody>
            <a:bodyPr bIns="91425" rIns="91425" lIns="91425" tIns="91425" anchor="ctr" anchorCtr="0">
              <a:noAutofit/>
            </a:bodyPr>
            <a:lstStyle/>
            <a:p/>
          </p:txBody>
        </p:sp>
        <p:sp>
          <p:nvSpPr>
            <p:cNvPr id="146" name="Shape 146"/>
            <p:cNvSpPr/>
            <p:nvPr/>
          </p:nvSpPr>
          <p:spPr>
            <a:xfrm>
              <a:off y="124150" x="2240325"/>
              <a:ext cy="1067725" cx="502500"/>
            </a:xfrm>
            <a:custGeom>
              <a:pathLst>
                <a:path w="20100" extrusionOk="0" h="42709">
                  <a:moveTo>
                    <a:pt y="23838" x="10288"/>
                  </a:moveTo>
                  <a:lnTo>
                    <a:pt y="25192" x="10704"/>
                  </a:lnTo>
                  <a:lnTo>
                    <a:pt y="26637" x="10883"/>
                  </a:lnTo>
                  <a:lnTo>
                    <a:pt y="28172" x="10883"/>
                  </a:lnTo>
                  <a:lnTo>
                    <a:pt y="29616" x="10764"/>
                  </a:lnTo>
                  <a:lnTo>
                    <a:pt y="31061" x="10407"/>
                  </a:lnTo>
                  <a:lnTo>
                    <a:pt y="32325" x="9931"/>
                  </a:lnTo>
                  <a:lnTo>
                    <a:pt y="33409" x="9277"/>
                  </a:lnTo>
                  <a:lnTo>
                    <a:pt y="34221" x="8504"/>
                  </a:lnTo>
                  <a:lnTo>
                    <a:pt y="34402" x="8801"/>
                  </a:lnTo>
                  <a:lnTo>
                    <a:pt y="34673" x="9039"/>
                  </a:lnTo>
                  <a:lnTo>
                    <a:pt y="34944" x="9277"/>
                  </a:lnTo>
                  <a:lnTo>
                    <a:pt y="35305" x="9396"/>
                  </a:lnTo>
                  <a:lnTo>
                    <a:pt y="35756" x="9218"/>
                  </a:lnTo>
                  <a:lnTo>
                    <a:pt y="36118" x="8980"/>
                  </a:lnTo>
                  <a:lnTo>
                    <a:pt y="36479" x="8623"/>
                  </a:lnTo>
                  <a:lnTo>
                    <a:pt y="36840" x="8207"/>
                  </a:lnTo>
                  <a:lnTo>
                    <a:pt y="37291" x="7790"/>
                  </a:lnTo>
                  <a:lnTo>
                    <a:pt y="37833" x="7374"/>
                  </a:lnTo>
                  <a:lnTo>
                    <a:pt y="38555" x="7017"/>
                  </a:lnTo>
                  <a:lnTo>
                    <a:pt y="39458" x="6779"/>
                  </a:lnTo>
                  <a:lnTo>
                    <a:pt y="39639" x="7434"/>
                  </a:lnTo>
                  <a:lnTo>
                    <a:pt y="39910" x="8028"/>
                  </a:lnTo>
                  <a:lnTo>
                    <a:pt y="40361" x="8623"/>
                  </a:lnTo>
                  <a:lnTo>
                    <a:pt y="40813" x="9158"/>
                  </a:lnTo>
                  <a:lnTo>
                    <a:pt y="41264" x="9753"/>
                  </a:lnTo>
                  <a:lnTo>
                    <a:pt y="41716" x="10288"/>
                  </a:lnTo>
                  <a:lnTo>
                    <a:pt y="42257" x="10823"/>
                  </a:lnTo>
                  <a:lnTo>
                    <a:pt y="42709" x="11358"/>
                  </a:lnTo>
                  <a:lnTo>
                    <a:pt y="42528" x="11893"/>
                  </a:lnTo>
                  <a:lnTo>
                    <a:pt y="42167" x="12369"/>
                  </a:lnTo>
                  <a:lnTo>
                    <a:pt y="41806" x="12785"/>
                  </a:lnTo>
                  <a:lnTo>
                    <a:pt y="41535" x="13142"/>
                  </a:lnTo>
                  <a:lnTo>
                    <a:pt y="41264" x="13499"/>
                  </a:lnTo>
                  <a:lnTo>
                    <a:pt y="41174" x="13915"/>
                  </a:lnTo>
                  <a:lnTo>
                    <a:pt y="41264" x="14272"/>
                  </a:lnTo>
                  <a:lnTo>
                    <a:pt y="41716" x="14748"/>
                  </a:lnTo>
                  <a:lnTo>
                    <a:pt y="40271" x="14867"/>
                  </a:lnTo>
                  <a:lnTo>
                    <a:pt y="39188" x="14629"/>
                  </a:lnTo>
                  <a:lnTo>
                    <a:pt y="38194" x="14450"/>
                  </a:lnTo>
                  <a:lnTo>
                    <a:pt y="37291" x="14629"/>
                  </a:lnTo>
                  <a:lnTo>
                    <a:pt y="37291" x="14986"/>
                  </a:lnTo>
                  <a:lnTo>
                    <a:pt y="37562" x="15402"/>
                  </a:lnTo>
                  <a:lnTo>
                    <a:pt y="37923" x="15878"/>
                  </a:lnTo>
                  <a:lnTo>
                    <a:pt y="38285" x="16413"/>
                  </a:lnTo>
                  <a:lnTo>
                    <a:pt y="38646" x="17007"/>
                  </a:lnTo>
                  <a:lnTo>
                    <a:pt y="39007" x="17543"/>
                  </a:lnTo>
                  <a:lnTo>
                    <a:pt y="39097" x="18197"/>
                  </a:lnTo>
                  <a:lnTo>
                    <a:pt y="39007" x="18791"/>
                  </a:lnTo>
                  <a:lnTo>
                    <a:pt y="37562" x="19505"/>
                  </a:lnTo>
                  <a:lnTo>
                    <a:pt y="35847" x="19921"/>
                  </a:lnTo>
                  <a:lnTo>
                    <a:pt y="34041" x="20040"/>
                  </a:lnTo>
                  <a:lnTo>
                    <a:pt y="32145" x="20100"/>
                  </a:lnTo>
                  <a:lnTo>
                    <a:pt y="28804" x="20100"/>
                  </a:lnTo>
                  <a:lnTo>
                    <a:pt y="25373" x="19862"/>
                  </a:lnTo>
                  <a:lnTo>
                    <a:pt y="22032" x="19386"/>
                  </a:lnTo>
                  <a:lnTo>
                    <a:pt y="18691" x="18732"/>
                  </a:lnTo>
                  <a:lnTo>
                    <a:pt y="15531" x="17840"/>
                  </a:lnTo>
                  <a:lnTo>
                    <a:pt y="12461" x="16829"/>
                  </a:lnTo>
                  <a:lnTo>
                    <a:pt y="9662" x="15580"/>
                  </a:lnTo>
                  <a:lnTo>
                    <a:pt y="7133" x="14213"/>
                  </a:lnTo>
                  <a:lnTo>
                    <a:pt y="6140" x="13558"/>
                  </a:lnTo>
                  <a:lnTo>
                    <a:pt y="5147" x="12845"/>
                  </a:lnTo>
                  <a:lnTo>
                    <a:pt y="4334" x="12131"/>
                  </a:lnTo>
                  <a:lnTo>
                    <a:pt y="3522" x="11358"/>
                  </a:lnTo>
                  <a:lnTo>
                    <a:pt y="2709" x="10526"/>
                  </a:lnTo>
                  <a:lnTo>
                    <a:pt y="2077" x="9753"/>
                  </a:lnTo>
                  <a:lnTo>
                    <a:pt y="1535" x="8861"/>
                  </a:lnTo>
                  <a:lnTo>
                    <a:pt y="993" x="8028"/>
                  </a:lnTo>
                  <a:lnTo>
                    <a:pt y="632" x="7077"/>
                  </a:lnTo>
                  <a:lnTo>
                    <a:pt y="271" x="6185"/>
                  </a:lnTo>
                  <a:lnTo>
                    <a:pt y="90" x="5174"/>
                  </a:lnTo>
                  <a:lnTo>
                    <a:pt y="0" x="4222"/>
                  </a:lnTo>
                  <a:lnTo>
                    <a:pt y="0" x="3212"/>
                  </a:lnTo>
                  <a:lnTo>
                    <a:pt y="90" x="2141"/>
                  </a:lnTo>
                  <a:lnTo>
                    <a:pt y="271" x="1071"/>
                  </a:lnTo>
                  <a:lnTo>
                    <a:pt y="632" x="0"/>
                  </a:lnTo>
                  <a:lnTo>
                    <a:pt y="2619" x="1428"/>
                  </a:lnTo>
                  <a:lnTo>
                    <a:pt y="4876" x="2795"/>
                  </a:lnTo>
                  <a:lnTo>
                    <a:pt y="7224" x="3985"/>
                  </a:lnTo>
                  <a:lnTo>
                    <a:pt y="9752" x="5114"/>
                  </a:lnTo>
                  <a:lnTo>
                    <a:pt y="12370" x="6006"/>
                  </a:lnTo>
                  <a:lnTo>
                    <a:pt y="15169" x="6661"/>
                  </a:lnTo>
                  <a:lnTo>
                    <a:pt y="17969" x="7136"/>
                  </a:lnTo>
                  <a:lnTo>
                    <a:pt y="20858" x="7315"/>
                  </a:lnTo>
                  <a:lnTo>
                    <a:pt y="20948" x="7731"/>
                  </a:lnTo>
                  <a:lnTo>
                    <a:pt y="21129" x="8207"/>
                  </a:lnTo>
                  <a:lnTo>
                    <a:pt y="21490" x="8563"/>
                  </a:lnTo>
                  <a:lnTo>
                    <a:pt y="21761" x="8980"/>
                  </a:lnTo>
                  <a:lnTo>
                    <a:pt y="22212" x="9336"/>
                  </a:lnTo>
                  <a:lnTo>
                    <a:pt y="22754" x="9693"/>
                  </a:lnTo>
                  <a:lnTo>
                    <a:pt y="23206" x="9991"/>
                  </a:lnTo>
                  <a:lnTo>
                    <a:pt y="23838" x="10288"/>
                  </a:lnTo>
                  <a:close/>
                </a:path>
              </a:pathLst>
            </a:custGeom>
            <a:solidFill>
              <a:srgbClr val="F9E800"/>
            </a:solidFill>
            <a:ln>
              <a:noFill/>
            </a:ln>
          </p:spPr>
          <p:txBody>
            <a:bodyPr bIns="91425" rIns="91425" lIns="91425" tIns="91425" anchor="ctr" anchorCtr="0">
              <a:noAutofit/>
            </a:bodyPr>
            <a:lstStyle/>
            <a:p/>
          </p:txBody>
        </p:sp>
        <p:sp>
          <p:nvSpPr>
            <p:cNvPr id="147" name="Shape 147"/>
            <p:cNvSpPr/>
            <p:nvPr/>
          </p:nvSpPr>
          <p:spPr>
            <a:xfrm>
              <a:off y="155750" x="1672425"/>
              <a:ext cy="652400" cx="701725"/>
            </a:xfrm>
            <a:custGeom>
              <a:pathLst>
                <a:path w="28069" extrusionOk="0" h="26096">
                  <a:moveTo>
                    <a:pt y="19142" x="2380"/>
                  </a:moveTo>
                  <a:lnTo>
                    <a:pt y="18149" x="2677"/>
                  </a:lnTo>
                  <a:lnTo>
                    <a:pt y="17156" x="2796"/>
                  </a:lnTo>
                  <a:lnTo>
                    <a:pt y="15982" x="2796"/>
                  </a:lnTo>
                  <a:lnTo>
                    <a:pt y="14899" x="2736"/>
                  </a:lnTo>
                  <a:lnTo>
                    <a:pt y="13725" x="2796"/>
                  </a:lnTo>
                  <a:lnTo>
                    <a:pt y="12732" x="2915"/>
                  </a:lnTo>
                  <a:lnTo>
                    <a:pt y="11829" x="3212"/>
                  </a:lnTo>
                  <a:lnTo>
                    <a:pt y="11016" x="3807"/>
                  </a:lnTo>
                  <a:lnTo>
                    <a:pt y="9571" x="4045"/>
                  </a:lnTo>
                  <a:lnTo>
                    <a:pt y="8217" x="4639"/>
                  </a:lnTo>
                  <a:lnTo>
                    <a:pt y="7043" x="5472"/>
                  </a:lnTo>
                  <a:lnTo>
                    <a:pt y="6050" x="6483"/>
                  </a:lnTo>
                  <a:lnTo>
                    <a:pt y="5418" x="7434"/>
                  </a:lnTo>
                  <a:lnTo>
                    <a:pt y="5147" x="8267"/>
                  </a:lnTo>
                  <a:lnTo>
                    <a:pt y="5328" x="8861"/>
                  </a:lnTo>
                  <a:lnTo>
                    <a:pt y="6050" x="9040"/>
                  </a:lnTo>
                  <a:lnTo>
                    <a:pt y="6592" x="8623"/>
                  </a:lnTo>
                  <a:lnTo>
                    <a:pt y="6953" x="8088"/>
                  </a:lnTo>
                  <a:lnTo>
                    <a:pt y="7314" x="7553"/>
                  </a:lnTo>
                  <a:lnTo>
                    <a:pt y="7675" x="7018"/>
                  </a:lnTo>
                  <a:lnTo>
                    <a:pt y="8127" x="6483"/>
                  </a:lnTo>
                  <a:lnTo>
                    <a:pt y="8759" x="5947"/>
                  </a:lnTo>
                  <a:lnTo>
                    <a:pt y="9662" x="5472"/>
                  </a:lnTo>
                  <a:lnTo>
                    <a:pt y="10835" x="5115"/>
                  </a:lnTo>
                  <a:lnTo>
                    <a:pt y="11829" x="5115"/>
                  </a:lnTo>
                  <a:lnTo>
                    <a:pt y="12641" x="5412"/>
                  </a:lnTo>
                  <a:lnTo>
                    <a:pt y="13454" x="5828"/>
                  </a:lnTo>
                  <a:lnTo>
                    <a:pt y="14267" x="6066"/>
                  </a:lnTo>
                  <a:lnTo>
                    <a:pt y="14267" x="6185"/>
                  </a:lnTo>
                  <a:lnTo>
                    <a:pt y="13815" x="6542"/>
                  </a:lnTo>
                  <a:lnTo>
                    <a:pt y="13364" x="6958"/>
                  </a:lnTo>
                  <a:lnTo>
                    <a:pt y="12822" x="7315"/>
                  </a:lnTo>
                  <a:lnTo>
                    <a:pt y="12280" x="7672"/>
                  </a:lnTo>
                  <a:lnTo>
                    <a:pt y="11738" x="7969"/>
                  </a:lnTo>
                  <a:lnTo>
                    <a:pt y="11106" x="8326"/>
                  </a:lnTo>
                  <a:lnTo>
                    <a:pt y="10565" x="8623"/>
                  </a:lnTo>
                  <a:lnTo>
                    <a:pt y="10023" x="8921"/>
                  </a:lnTo>
                  <a:lnTo>
                    <a:pt y="9571" x="8921"/>
                  </a:lnTo>
                  <a:lnTo>
                    <a:pt y="9210" x="8980"/>
                  </a:lnTo>
                  <a:lnTo>
                    <a:pt y="8759" x="9099"/>
                  </a:lnTo>
                  <a:lnTo>
                    <a:pt y="8488" x="9337"/>
                  </a:lnTo>
                  <a:lnTo>
                    <a:pt y="8578" x="9634"/>
                  </a:lnTo>
                  <a:lnTo>
                    <a:pt y="8668" x="9872"/>
                  </a:lnTo>
                  <a:lnTo>
                    <a:pt y="8849" x="10169"/>
                  </a:lnTo>
                  <a:lnTo>
                    <a:pt y="9030" x="10348"/>
                  </a:lnTo>
                  <a:lnTo>
                    <a:pt y="9391" x="10526"/>
                  </a:lnTo>
                  <a:lnTo>
                    <a:pt y="9752" x="10526"/>
                  </a:lnTo>
                  <a:lnTo>
                    <a:pt y="10203" x="10526"/>
                  </a:lnTo>
                  <a:lnTo>
                    <a:pt y="10655" x="10467"/>
                  </a:lnTo>
                  <a:lnTo>
                    <a:pt y="13273" x="10348"/>
                  </a:lnTo>
                  <a:lnTo>
                    <a:pt y="12732" x="10705"/>
                  </a:lnTo>
                  <a:lnTo>
                    <a:pt y="12190" x="11002"/>
                  </a:lnTo>
                  <a:lnTo>
                    <a:pt y="11648" x="11359"/>
                  </a:lnTo>
                  <a:lnTo>
                    <a:pt y="11016" x="11775"/>
                  </a:lnTo>
                  <a:lnTo>
                    <a:pt y="10474" x="12132"/>
                  </a:lnTo>
                  <a:lnTo>
                    <a:pt y="10023" x="12489"/>
                  </a:lnTo>
                  <a:lnTo>
                    <a:pt y="9481" x="12905"/>
                  </a:lnTo>
                  <a:lnTo>
                    <a:pt y="9030" x="13321"/>
                  </a:lnTo>
                  <a:lnTo>
                    <a:pt y="9030" x="13618"/>
                  </a:lnTo>
                  <a:lnTo>
                    <a:pt y="9120" x="13916"/>
                  </a:lnTo>
                  <a:lnTo>
                    <a:pt y="9300" x="14154"/>
                  </a:lnTo>
                  <a:lnTo>
                    <a:pt y="9662" x="14391"/>
                  </a:lnTo>
                  <a:lnTo>
                    <a:pt y="10745" x="14332"/>
                  </a:lnTo>
                  <a:lnTo>
                    <a:pt y="11648" x="14154"/>
                  </a:lnTo>
                  <a:lnTo>
                    <a:pt y="12551" x="13916"/>
                  </a:lnTo>
                  <a:lnTo>
                    <a:pt y="13454" x="13856"/>
                  </a:lnTo>
                  <a:lnTo>
                    <a:pt y="13003" x="14035"/>
                  </a:lnTo>
                  <a:lnTo>
                    <a:pt y="12461" x="14213"/>
                  </a:lnTo>
                  <a:lnTo>
                    <a:pt y="12009" x="14391"/>
                  </a:lnTo>
                  <a:lnTo>
                    <a:pt y="11558" x="14629"/>
                  </a:lnTo>
                  <a:lnTo>
                    <a:pt y="11106" x="14808"/>
                  </a:lnTo>
                  <a:lnTo>
                    <a:pt y="10745" x="15105"/>
                  </a:lnTo>
                  <a:lnTo>
                    <a:pt y="10384" x="15402"/>
                  </a:lnTo>
                  <a:lnTo>
                    <a:pt y="10023" x="15700"/>
                  </a:lnTo>
                  <a:lnTo>
                    <a:pt y="10565" x="16473"/>
                  </a:lnTo>
                  <a:lnTo>
                    <a:pt y="11919" x="16770"/>
                  </a:lnTo>
                  <a:lnTo>
                    <a:pt y="13635" x="16770"/>
                  </a:lnTo>
                  <a:lnTo>
                    <a:pt y="14989" x="16889"/>
                  </a:lnTo>
                  <a:lnTo>
                    <a:pt y="14537" x="17186"/>
                  </a:lnTo>
                  <a:lnTo>
                    <a:pt y="14086" x="17543"/>
                  </a:lnTo>
                  <a:lnTo>
                    <a:pt y="13725" x="17900"/>
                  </a:lnTo>
                  <a:lnTo>
                    <a:pt y="13815" x="18316"/>
                  </a:lnTo>
                  <a:lnTo>
                    <a:pt y="14628" x="18851"/>
                  </a:lnTo>
                  <a:lnTo>
                    <a:pt y="15621" x="19208"/>
                  </a:lnTo>
                  <a:lnTo>
                    <a:pt y="16705" x="19446"/>
                  </a:lnTo>
                  <a:lnTo>
                    <a:pt y="17607" x="19862"/>
                  </a:lnTo>
                  <a:lnTo>
                    <a:pt y="17607" x="20100"/>
                  </a:lnTo>
                  <a:lnTo>
                    <a:pt y="17788" x="20397"/>
                  </a:lnTo>
                  <a:lnTo>
                    <a:pt y="18059" x="20635"/>
                  </a:lnTo>
                  <a:lnTo>
                    <a:pt y="18420" x="20814"/>
                  </a:lnTo>
                  <a:lnTo>
                    <a:pt y="17698" x="21111"/>
                  </a:lnTo>
                  <a:lnTo>
                    <a:pt y="16795" x="21468"/>
                  </a:lnTo>
                  <a:lnTo>
                    <a:pt y="16163" x="21884"/>
                  </a:lnTo>
                  <a:lnTo>
                    <a:pt y="15982" x="22360"/>
                  </a:lnTo>
                  <a:lnTo>
                    <a:pt y="16343" x="22835"/>
                  </a:lnTo>
                  <a:lnTo>
                    <a:pt y="16975" x="23192"/>
                  </a:lnTo>
                  <a:lnTo>
                    <a:pt y="17698" x="23490"/>
                  </a:lnTo>
                  <a:lnTo>
                    <a:pt y="18420" x="23787"/>
                  </a:lnTo>
                  <a:lnTo>
                    <a:pt y="18872" x="24025"/>
                  </a:lnTo>
                  <a:lnTo>
                    <a:pt y="19504" x="24144"/>
                  </a:lnTo>
                  <a:lnTo>
                    <a:pt y="20136" x="24144"/>
                  </a:lnTo>
                  <a:lnTo>
                    <a:pt y="20768" x="24203"/>
                  </a:lnTo>
                  <a:lnTo>
                    <a:pt y="20677" x="24560"/>
                  </a:lnTo>
                  <a:lnTo>
                    <a:pt y="20768" x="24857"/>
                  </a:lnTo>
                  <a:lnTo>
                    <a:pt y="20948" x="25155"/>
                  </a:lnTo>
                  <a:lnTo>
                    <a:pt y="21310" x="25452"/>
                  </a:lnTo>
                  <a:lnTo>
                    <a:pt y="22303" x="25987"/>
                  </a:lnTo>
                  <a:lnTo>
                    <a:pt y="23477" x="26225"/>
                  </a:lnTo>
                  <a:lnTo>
                    <a:pt y="24741" x="26284"/>
                  </a:lnTo>
                  <a:lnTo>
                    <a:pt y="26095" x="26284"/>
                  </a:lnTo>
                  <a:lnTo>
                    <a:pt y="25463" x="26522"/>
                  </a:lnTo>
                  <a:lnTo>
                    <a:pt y="24831" x="26760"/>
                  </a:lnTo>
                  <a:lnTo>
                    <a:pt y="24199" x="26998"/>
                  </a:lnTo>
                  <a:lnTo>
                    <a:pt y="23567" x="27295"/>
                  </a:lnTo>
                  <a:lnTo>
                    <a:pt y="23025" x="27533"/>
                  </a:lnTo>
                  <a:lnTo>
                    <a:pt y="22393" x="27712"/>
                  </a:lnTo>
                  <a:lnTo>
                    <a:pt y="21761" x="27890"/>
                  </a:lnTo>
                  <a:lnTo>
                    <a:pt y="21129" x="28068"/>
                  </a:lnTo>
                  <a:lnTo>
                    <a:pt y="19413" x="27355"/>
                  </a:lnTo>
                  <a:lnTo>
                    <a:pt y="17698" x="26641"/>
                  </a:lnTo>
                  <a:lnTo>
                    <a:pt y="16163" x="25928"/>
                  </a:lnTo>
                  <a:lnTo>
                    <a:pt y="14537" x="25214"/>
                  </a:lnTo>
                  <a:lnTo>
                    <a:pt y="13093" x="24441"/>
                  </a:lnTo>
                  <a:lnTo>
                    <a:pt y="11648" x="23727"/>
                  </a:lnTo>
                  <a:lnTo>
                    <a:pt y="10203" x="22895"/>
                  </a:lnTo>
                  <a:lnTo>
                    <a:pt y="8939" x="22062"/>
                  </a:lnTo>
                  <a:lnTo>
                    <a:pt y="7675" x="21170"/>
                  </a:lnTo>
                  <a:lnTo>
                    <a:pt y="6592" x="20219"/>
                  </a:lnTo>
                  <a:lnTo>
                    <a:pt y="5508" x="19268"/>
                  </a:lnTo>
                  <a:lnTo>
                    <a:pt y="4425" x="18197"/>
                  </a:lnTo>
                  <a:lnTo>
                    <a:pt y="3522" x="17067"/>
                  </a:lnTo>
                  <a:lnTo>
                    <a:pt y="2709" x="15878"/>
                  </a:lnTo>
                  <a:lnTo>
                    <a:pt y="1987" x="14570"/>
                  </a:lnTo>
                  <a:lnTo>
                    <a:pt y="1355" x="13202"/>
                  </a:lnTo>
                  <a:lnTo>
                    <a:pt y="1174" x="12786"/>
                  </a:lnTo>
                  <a:lnTo>
                    <a:pt y="993" x="12370"/>
                  </a:lnTo>
                  <a:lnTo>
                    <a:pt y="813" x="11953"/>
                  </a:lnTo>
                  <a:lnTo>
                    <a:pt y="723" x="11537"/>
                  </a:lnTo>
                  <a:lnTo>
                    <a:pt y="181" x="10645"/>
                  </a:lnTo>
                  <a:lnTo>
                    <a:pt y="0" x="9575"/>
                  </a:lnTo>
                  <a:lnTo>
                    <a:pt y="181" x="8385"/>
                  </a:lnTo>
                  <a:lnTo>
                    <a:pt y="632" x="7077"/>
                  </a:lnTo>
                  <a:lnTo>
                    <a:pt y="1355" x="5828"/>
                  </a:lnTo>
                  <a:lnTo>
                    <a:pt y="2077" x="4639"/>
                  </a:lnTo>
                  <a:lnTo>
                    <a:pt y="2890" x="3688"/>
                  </a:lnTo>
                  <a:lnTo>
                    <a:pt y="3702" x="2915"/>
                  </a:lnTo>
                  <a:lnTo>
                    <a:pt y="4786" x="2201"/>
                  </a:lnTo>
                  <a:lnTo>
                    <a:pt y="6140" x="1547"/>
                  </a:lnTo>
                  <a:lnTo>
                    <a:pt y="7585" x="952"/>
                  </a:lnTo>
                  <a:lnTo>
                    <a:pt y="9210" x="477"/>
                  </a:lnTo>
                  <a:lnTo>
                    <a:pt y="10835" x="179"/>
                  </a:lnTo>
                  <a:lnTo>
                    <a:pt y="12551" x="1"/>
                  </a:lnTo>
                  <a:lnTo>
                    <a:pt y="14086" x="120"/>
                  </a:lnTo>
                  <a:lnTo>
                    <a:pt y="15621" x="417"/>
                  </a:lnTo>
                  <a:lnTo>
                    <a:pt y="16163" x="596"/>
                  </a:lnTo>
                  <a:lnTo>
                    <a:pt y="16614" x="833"/>
                  </a:lnTo>
                  <a:lnTo>
                    <a:pt y="17066" x="1071"/>
                  </a:lnTo>
                  <a:lnTo>
                    <a:pt y="17427" x="1369"/>
                  </a:lnTo>
                  <a:lnTo>
                    <a:pt y="17878" x="1606"/>
                  </a:lnTo>
                  <a:lnTo>
                    <a:pt y="18240" x="1904"/>
                  </a:lnTo>
                  <a:lnTo>
                    <a:pt y="18691" x="2142"/>
                  </a:lnTo>
                  <a:lnTo>
                    <a:pt y="19142" x="2380"/>
                  </a:lnTo>
                  <a:close/>
                </a:path>
              </a:pathLst>
            </a:custGeom>
            <a:solidFill>
              <a:srgbClr val="F9E800"/>
            </a:solidFill>
            <a:ln>
              <a:noFill/>
            </a:ln>
          </p:spPr>
          <p:txBody>
            <a:bodyPr bIns="91425" rIns="91425" lIns="91425" tIns="91425" anchor="ctr" anchorCtr="0">
              <a:noAutofit/>
            </a:bodyPr>
            <a:lstStyle/>
            <a:p/>
          </p:txBody>
        </p:sp>
        <p:sp>
          <p:nvSpPr>
            <p:cNvPr id="148" name="Shape 148"/>
            <p:cNvSpPr/>
            <p:nvPr/>
          </p:nvSpPr>
          <p:spPr>
            <a:xfrm>
              <a:off y="248300" x="2402375"/>
              <a:ext cy="564350" cx="276525"/>
            </a:xfrm>
            <a:custGeom>
              <a:pathLst>
                <a:path w="11061" extrusionOk="0" h="22574">
                  <a:moveTo>
                    <a:pt y="632" x="60"/>
                  </a:moveTo>
                  <a:lnTo>
                    <a:pt y="813" x="416"/>
                  </a:lnTo>
                  <a:lnTo>
                    <a:pt y="903" x="833"/>
                  </a:lnTo>
                  <a:lnTo>
                    <a:pt y="903" x="1249"/>
                  </a:lnTo>
                  <a:lnTo>
                    <a:pt y="994" x="1606"/>
                  </a:lnTo>
                  <a:lnTo>
                    <a:pt y="1896" x="2676"/>
                  </a:lnTo>
                  <a:lnTo>
                    <a:pt y="3070" x="3568"/>
                  </a:lnTo>
                  <a:lnTo>
                    <a:pt y="4425" x="4460"/>
                  </a:lnTo>
                  <a:lnTo>
                    <a:pt y="5869" x="5233"/>
                  </a:lnTo>
                  <a:lnTo>
                    <a:pt y="7495" x="6006"/>
                  </a:lnTo>
                  <a:lnTo>
                    <a:pt y="9210" x="6660"/>
                  </a:lnTo>
                  <a:lnTo>
                    <a:pt y="10835" x="7314"/>
                  </a:lnTo>
                  <a:lnTo>
                    <a:pt y="12461" x="7909"/>
                  </a:lnTo>
                  <a:lnTo>
                    <a:pt y="13544" x="8325"/>
                  </a:lnTo>
                  <a:lnTo>
                    <a:pt y="14628" x="8741"/>
                  </a:lnTo>
                  <a:lnTo>
                    <a:pt y="15711" x="9158"/>
                  </a:lnTo>
                  <a:lnTo>
                    <a:pt y="16795" x="9515"/>
                  </a:lnTo>
                  <a:lnTo>
                    <a:pt y="17969" x="9752"/>
                  </a:lnTo>
                  <a:lnTo>
                    <a:pt y="19233" x="9931"/>
                  </a:lnTo>
                  <a:lnTo>
                    <a:pt y="20497" x="9990"/>
                  </a:lnTo>
                  <a:lnTo>
                    <a:pt y="21761" x="9931"/>
                  </a:lnTo>
                  <a:lnTo>
                    <a:pt y="21851" x="9812"/>
                  </a:lnTo>
                  <a:lnTo>
                    <a:pt y="21851" x="9693"/>
                  </a:lnTo>
                  <a:lnTo>
                    <a:pt y="21851" x="9574"/>
                  </a:lnTo>
                  <a:lnTo>
                    <a:pt y="21761" x="9455"/>
                  </a:lnTo>
                  <a:lnTo>
                    <a:pt y="21580" x="9455"/>
                  </a:lnTo>
                  <a:lnTo>
                    <a:pt y="22032" x="9455"/>
                  </a:lnTo>
                  <a:lnTo>
                    <a:pt y="22303" x="9574"/>
                  </a:lnTo>
                  <a:lnTo>
                    <a:pt y="22483" x="9693"/>
                  </a:lnTo>
                  <a:lnTo>
                    <a:pt y="22574" x="9931"/>
                  </a:lnTo>
                  <a:lnTo>
                    <a:pt y="22574" x="10228"/>
                  </a:lnTo>
                  <a:lnTo>
                    <a:pt y="22483" x="10525"/>
                  </a:lnTo>
                  <a:lnTo>
                    <a:pt y="22212" x="10763"/>
                  </a:lnTo>
                  <a:lnTo>
                    <a:pt y="21851" x="11001"/>
                  </a:lnTo>
                  <a:lnTo>
                    <a:pt y="20497" x="11061"/>
                  </a:lnTo>
                  <a:lnTo>
                    <a:pt y="18962" x="10942"/>
                  </a:lnTo>
                  <a:lnTo>
                    <a:pt y="17337" x="10704"/>
                  </a:lnTo>
                  <a:lnTo>
                    <a:pt y="15531" x="10288"/>
                  </a:lnTo>
                  <a:lnTo>
                    <a:pt y="13725" x="9752"/>
                  </a:lnTo>
                  <a:lnTo>
                    <a:pt y="11829" x="9158"/>
                  </a:lnTo>
                  <a:lnTo>
                    <a:pt y="9933" x="8444"/>
                  </a:lnTo>
                  <a:lnTo>
                    <a:pt y="8127" x="7612"/>
                  </a:lnTo>
                  <a:lnTo>
                    <a:pt y="6411" x="6779"/>
                  </a:lnTo>
                  <a:lnTo>
                    <a:pt y="4786" x="5828"/>
                  </a:lnTo>
                  <a:lnTo>
                    <a:pt y="3341" x="4876"/>
                  </a:lnTo>
                  <a:lnTo>
                    <a:pt y="2167" x="3925"/>
                  </a:lnTo>
                  <a:lnTo>
                    <a:pt y="1174" x="2914"/>
                  </a:lnTo>
                  <a:lnTo>
                    <a:pt y="452" x="1962"/>
                  </a:lnTo>
                  <a:lnTo>
                    <a:pt y="0" x="1011"/>
                  </a:lnTo>
                  <a:lnTo>
                    <a:pt y="0" x="60"/>
                  </a:lnTo>
                  <a:lnTo>
                    <a:pt y="91" x="0"/>
                  </a:lnTo>
                  <a:lnTo>
                    <a:pt y="271" x="0"/>
                  </a:lnTo>
                  <a:lnTo>
                    <a:pt y="452" x="0"/>
                  </a:lnTo>
                  <a:lnTo>
                    <a:pt y="632" x="60"/>
                  </a:lnTo>
                  <a:close/>
                </a:path>
              </a:pathLst>
            </a:custGeom>
            <a:solidFill>
              <a:srgbClr val="000000"/>
            </a:solidFill>
            <a:ln>
              <a:noFill/>
            </a:ln>
          </p:spPr>
          <p:txBody>
            <a:bodyPr bIns="91425" rIns="91425" lIns="91425" tIns="91425" anchor="ctr" anchorCtr="0">
              <a:noAutofit/>
            </a:bodyPr>
            <a:lstStyle/>
            <a:p/>
          </p:txBody>
        </p:sp>
        <p:sp>
          <p:nvSpPr>
            <p:cNvPr id="149" name="Shape 149"/>
            <p:cNvSpPr/>
            <p:nvPr/>
          </p:nvSpPr>
          <p:spPr>
            <a:xfrm>
              <a:off y="525950" x="2515350"/>
              <a:ext cy="246075" cx="110025"/>
            </a:xfrm>
            <a:custGeom>
              <a:pathLst>
                <a:path w="4401" extrusionOk="0" h="9843">
                  <a:moveTo>
                    <a:pt y="813" x="0"/>
                  </a:moveTo>
                  <a:lnTo>
                    <a:pt y="1445" x="417"/>
                  </a:lnTo>
                  <a:lnTo>
                    <a:pt y="2529" x="952"/>
                  </a:lnTo>
                  <a:lnTo>
                    <a:pt y="4064" x="1665"/>
                  </a:lnTo>
                  <a:lnTo>
                    <a:pt y="5599" x="2379"/>
                  </a:lnTo>
                  <a:lnTo>
                    <a:pt y="7224" x="3033"/>
                  </a:lnTo>
                  <a:lnTo>
                    <a:pt y="8578" x="3628"/>
                  </a:lnTo>
                  <a:lnTo>
                    <a:pt y="9481" x="4044"/>
                  </a:lnTo>
                  <a:lnTo>
                    <a:pt y="9842" x="4163"/>
                  </a:lnTo>
                  <a:lnTo>
                    <a:pt y="9752" x="4222"/>
                  </a:lnTo>
                  <a:lnTo>
                    <a:pt y="9662" x="4282"/>
                  </a:lnTo>
                  <a:lnTo>
                    <a:pt y="9481" x="4341"/>
                  </a:lnTo>
                  <a:lnTo>
                    <a:pt y="9481" x="4401"/>
                  </a:lnTo>
                  <a:lnTo>
                    <a:pt y="8398" x="4401"/>
                  </a:lnTo>
                  <a:lnTo>
                    <a:pt y="7134" x="4222"/>
                  </a:lnTo>
                  <a:lnTo>
                    <a:pt y="5689" x="3806"/>
                  </a:lnTo>
                  <a:lnTo>
                    <a:pt y="4334" x="3271"/>
                  </a:lnTo>
                  <a:lnTo>
                    <a:pt y="2890" x="2676"/>
                  </a:lnTo>
                  <a:lnTo>
                    <a:pt y="1716" x="2022"/>
                  </a:lnTo>
                  <a:lnTo>
                    <a:pt y="723" x="1368"/>
                  </a:lnTo>
                  <a:lnTo>
                    <a:pt y="0" x="774"/>
                  </a:lnTo>
                  <a:lnTo>
                    <a:pt y="0" x="417"/>
                  </a:lnTo>
                  <a:lnTo>
                    <a:pt y="0" x="179"/>
                  </a:lnTo>
                  <a:lnTo>
                    <a:pt y="271" x="60"/>
                  </a:lnTo>
                  <a:lnTo>
                    <a:pt y="813" x="0"/>
                  </a:lnTo>
                  <a:close/>
                </a:path>
              </a:pathLst>
            </a:custGeom>
            <a:solidFill>
              <a:srgbClr val="000000"/>
            </a:solidFill>
            <a:ln>
              <a:noFill/>
            </a:ln>
          </p:spPr>
          <p:txBody>
            <a:bodyPr bIns="91425" rIns="91425" lIns="91425" tIns="91425" anchor="ctr" anchorCtr="0">
              <a:noAutofit/>
            </a:bodyPr>
            <a:lstStyle/>
            <a:p/>
          </p:txBody>
        </p:sp>
        <p:sp>
          <p:nvSpPr>
            <p:cNvPr id="150" name="Shape 150"/>
            <p:cNvSpPr/>
            <p:nvPr/>
          </p:nvSpPr>
          <p:spPr>
            <a:xfrm>
              <a:off y="467250" x="1773525"/>
              <a:ext cy="744950" cx="474250"/>
            </a:xfrm>
            <a:custGeom>
              <a:pathLst>
                <a:path w="18970" extrusionOk="0" h="29798">
                  <a:moveTo>
                    <a:pt y="4877" x="6066"/>
                  </a:moveTo>
                  <a:lnTo>
                    <a:pt y="5057" x="5947"/>
                  </a:lnTo>
                  <a:lnTo>
                    <a:pt y="5147" x="5828"/>
                  </a:lnTo>
                  <a:lnTo>
                    <a:pt y="5147" x="5709"/>
                  </a:lnTo>
                  <a:lnTo>
                    <a:pt y="5147" x="5531"/>
                  </a:lnTo>
                  <a:lnTo>
                    <a:pt y="4335" x="4936"/>
                  </a:lnTo>
                  <a:lnTo>
                    <a:pt y="2980" x="4758"/>
                  </a:lnTo>
                  <a:lnTo>
                    <a:pt y="1445" x="4877"/>
                  </a:lnTo>
                  <a:lnTo>
                    <a:pt y="181" x="4996"/>
                  </a:lnTo>
                  <a:lnTo>
                    <a:pt y="813" x="4698"/>
                  </a:lnTo>
                  <a:lnTo>
                    <a:pt y="1626" x="4282"/>
                  </a:lnTo>
                  <a:lnTo>
                    <a:pt y="2619" x="3687"/>
                  </a:lnTo>
                  <a:lnTo>
                    <a:pt y="3612" x="3093"/>
                  </a:lnTo>
                  <a:lnTo>
                    <a:pt y="4515" x="2439"/>
                  </a:lnTo>
                  <a:lnTo>
                    <a:pt y="5147" x="1784"/>
                  </a:lnTo>
                  <a:lnTo>
                    <a:pt y="5328" x="1190"/>
                  </a:lnTo>
                  <a:lnTo>
                    <a:pt y="5147" x="714"/>
                  </a:lnTo>
                  <a:lnTo>
                    <a:pt y="4967" x="595"/>
                  </a:lnTo>
                  <a:lnTo>
                    <a:pt y="4696" x="536"/>
                  </a:lnTo>
                  <a:lnTo>
                    <a:pt y="4425" x="536"/>
                  </a:lnTo>
                  <a:lnTo>
                    <a:pt y="4154" x="536"/>
                  </a:lnTo>
                  <a:lnTo>
                    <a:pt y="3793" x="833"/>
                  </a:lnTo>
                  <a:lnTo>
                    <a:pt y="3342" x="1011"/>
                  </a:lnTo>
                  <a:lnTo>
                    <a:pt y="2800" x="1011"/>
                  </a:lnTo>
                  <a:lnTo>
                    <a:pt y="2348" x="952"/>
                  </a:lnTo>
                  <a:lnTo>
                    <a:pt y="1897" x="893"/>
                  </a:lnTo>
                  <a:lnTo>
                    <a:pt y="1445" x="774"/>
                  </a:lnTo>
                  <a:lnTo>
                    <a:pt y="994" x="595"/>
                  </a:lnTo>
                  <a:lnTo>
                    <a:pt y="543" x="417"/>
                  </a:lnTo>
                  <a:lnTo>
                    <a:pt y="1897" x="357"/>
                  </a:lnTo>
                  <a:lnTo>
                    <a:pt y="3251" x="179"/>
                  </a:lnTo>
                  <a:lnTo>
                    <a:pt y="4606" x="119"/>
                  </a:lnTo>
                  <a:lnTo>
                    <a:pt y="5960" x="179"/>
                  </a:lnTo>
                  <a:lnTo>
                    <a:pt y="6412" x="238"/>
                  </a:lnTo>
                  <a:lnTo>
                    <a:pt y="6773" x="298"/>
                  </a:lnTo>
                  <a:lnTo>
                    <a:pt y="7224" x="417"/>
                  </a:lnTo>
                  <a:lnTo>
                    <a:pt y="7676" x="536"/>
                  </a:lnTo>
                  <a:lnTo>
                    <a:pt y="11378" x="119"/>
                  </a:lnTo>
                  <a:lnTo>
                    <a:pt y="15080" x="1"/>
                  </a:lnTo>
                  <a:lnTo>
                    <a:pt y="18691" x="238"/>
                  </a:lnTo>
                  <a:lnTo>
                    <a:pt y="22032" x="893"/>
                  </a:lnTo>
                  <a:lnTo>
                    <a:pt y="24922" x="1963"/>
                  </a:lnTo>
                  <a:lnTo>
                    <a:pt y="27269" x="3568"/>
                  </a:lnTo>
                  <a:lnTo>
                    <a:pt y="28985" x="5709"/>
                  </a:lnTo>
                  <a:lnTo>
                    <a:pt y="29798" x="8504"/>
                  </a:lnTo>
                  <a:lnTo>
                    <a:pt y="29798" x="9693"/>
                  </a:lnTo>
                  <a:lnTo>
                    <a:pt y="26457" x="9158"/>
                  </a:lnTo>
                  <a:lnTo>
                    <a:pt y="26637" x="8920"/>
                  </a:lnTo>
                  <a:lnTo>
                    <a:pt y="26637" x="8623"/>
                  </a:lnTo>
                  <a:lnTo>
                    <a:pt y="26637" x="8385"/>
                  </a:lnTo>
                  <a:lnTo>
                    <a:pt y="26637" x="8147"/>
                  </a:lnTo>
                  <a:lnTo>
                    <a:pt y="26547" x="7850"/>
                  </a:lnTo>
                  <a:lnTo>
                    <a:pt y="26366" x="7612"/>
                  </a:lnTo>
                  <a:lnTo>
                    <a:pt y="26276" x="7434"/>
                  </a:lnTo>
                  <a:lnTo>
                    <a:pt y="26096" x="7196"/>
                  </a:lnTo>
                  <a:lnTo>
                    <a:pt y="24922" x="6661"/>
                  </a:lnTo>
                  <a:lnTo>
                    <a:pt y="23658" x="6482"/>
                  </a:lnTo>
                  <a:lnTo>
                    <a:pt y="22394" x="6363"/>
                  </a:lnTo>
                  <a:lnTo>
                    <a:pt y="21220" x="5888"/>
                  </a:lnTo>
                  <a:lnTo>
                    <a:pt y="20859" x="5590"/>
                  </a:lnTo>
                  <a:lnTo>
                    <a:pt y="20588" x="5412"/>
                  </a:lnTo>
                  <a:lnTo>
                    <a:pt y="20226" x="5233"/>
                  </a:lnTo>
                  <a:lnTo>
                    <a:pt y="19775" x="5233"/>
                  </a:lnTo>
                  <a:lnTo>
                    <a:pt y="19504" x="5590"/>
                  </a:lnTo>
                  <a:lnTo>
                    <a:pt y="19414" x="6006"/>
                  </a:lnTo>
                  <a:lnTo>
                    <a:pt y="19594" x="6482"/>
                  </a:lnTo>
                  <a:lnTo>
                    <a:pt y="19865" x="7017"/>
                  </a:lnTo>
                  <a:lnTo>
                    <a:pt y="20317" x="7553"/>
                  </a:lnTo>
                  <a:lnTo>
                    <a:pt y="20678" x="8028"/>
                  </a:lnTo>
                  <a:lnTo>
                    <a:pt y="21129" x="8385"/>
                  </a:lnTo>
                  <a:lnTo>
                    <a:pt y="21400" x="8682"/>
                  </a:lnTo>
                  <a:lnTo>
                    <a:pt y="19775" x="8742"/>
                  </a:lnTo>
                  <a:lnTo>
                    <a:pt y="18240" x="8980"/>
                  </a:lnTo>
                  <a:lnTo>
                    <a:pt y="16795" x="9337"/>
                  </a:lnTo>
                  <a:lnTo>
                    <a:pt y="15351" x="9812"/>
                  </a:lnTo>
                  <a:lnTo>
                    <a:pt y="14087" x="10407"/>
                  </a:lnTo>
                  <a:lnTo>
                    <a:pt y="13003" x="11120"/>
                  </a:lnTo>
                  <a:lnTo>
                    <a:pt y="11919" x="11953"/>
                  </a:lnTo>
                  <a:lnTo>
                    <a:pt y="11017" x="12845"/>
                  </a:lnTo>
                  <a:lnTo>
                    <a:pt y="10023" x="13499"/>
                  </a:lnTo>
                  <a:lnTo>
                    <a:pt y="9662" x="14272"/>
                  </a:lnTo>
                  <a:lnTo>
                    <a:pt y="9843" x="15045"/>
                  </a:lnTo>
                  <a:lnTo>
                    <a:pt y="10475" x="15818"/>
                  </a:lnTo>
                  <a:lnTo>
                    <a:pt y="11468" x="16532"/>
                  </a:lnTo>
                  <a:lnTo>
                    <a:pt y="12552" x="17186"/>
                  </a:lnTo>
                  <a:lnTo>
                    <a:pt y="13725" x="17721"/>
                  </a:lnTo>
                  <a:lnTo>
                    <a:pt y="14809" x="18018"/>
                  </a:lnTo>
                  <a:lnTo>
                    <a:pt y="12642" x="18375"/>
                  </a:lnTo>
                  <a:lnTo>
                    <a:pt y="10114" x="18791"/>
                  </a:lnTo>
                  <a:lnTo>
                    <a:pt y="7585" x="18970"/>
                  </a:lnTo>
                  <a:lnTo>
                    <a:pt y="5689" x="18554"/>
                  </a:lnTo>
                  <a:lnTo>
                    <a:pt y="5870" x="18316"/>
                  </a:lnTo>
                  <a:lnTo>
                    <a:pt y="6592" x="17959"/>
                  </a:lnTo>
                  <a:lnTo>
                    <a:pt y="7315" x="17602"/>
                  </a:lnTo>
                  <a:lnTo>
                    <a:pt y="8037" x="17186"/>
                  </a:lnTo>
                  <a:lnTo>
                    <a:pt y="8488" x="16710"/>
                  </a:lnTo>
                  <a:lnTo>
                    <a:pt y="8488" x="16413"/>
                  </a:lnTo>
                  <a:lnTo>
                    <a:pt y="8398" x="16056"/>
                  </a:lnTo>
                  <a:lnTo>
                    <a:pt y="8127" x="15699"/>
                  </a:lnTo>
                  <a:lnTo>
                    <a:pt y="7676" x="15461"/>
                  </a:lnTo>
                  <a:lnTo>
                    <a:pt y="7405" x="15521"/>
                  </a:lnTo>
                  <a:lnTo>
                    <a:pt y="7224" x="15521"/>
                  </a:lnTo>
                  <a:lnTo>
                    <a:pt y="7134" x="15521"/>
                  </a:lnTo>
                  <a:lnTo>
                    <a:pt y="6953" x="15580"/>
                  </a:lnTo>
                  <a:lnTo>
                    <a:pt y="6412" x="15045"/>
                  </a:lnTo>
                  <a:lnTo>
                    <a:pt y="5689" x="14569"/>
                  </a:lnTo>
                  <a:lnTo>
                    <a:pt y="4786" x="14213"/>
                  </a:lnTo>
                  <a:lnTo>
                    <a:pt y="3883" x="13975"/>
                  </a:lnTo>
                  <a:lnTo>
                    <a:pt y="3883" x="13856"/>
                  </a:lnTo>
                  <a:lnTo>
                    <a:pt y="4425" x="13559"/>
                  </a:lnTo>
                  <a:lnTo>
                    <a:pt y="4967" x="13261"/>
                  </a:lnTo>
                  <a:lnTo>
                    <a:pt y="5328" x="12845"/>
                  </a:lnTo>
                  <a:lnTo>
                    <a:pt y="5328" x="12429"/>
                  </a:lnTo>
                  <a:lnTo>
                    <a:pt y="4425" x="11893"/>
                  </a:lnTo>
                  <a:lnTo>
                    <a:pt y="3251" x="11656"/>
                  </a:lnTo>
                  <a:lnTo>
                    <a:pt y="1987" x="11537"/>
                  </a:lnTo>
                  <a:lnTo>
                    <a:pt y="813" x="11418"/>
                  </a:lnTo>
                  <a:lnTo>
                    <a:pt y="1445" x="11120"/>
                  </a:lnTo>
                  <a:lnTo>
                    <a:pt y="2077" x="10764"/>
                  </a:lnTo>
                  <a:lnTo>
                    <a:pt y="2619" x="10407"/>
                  </a:lnTo>
                  <a:lnTo>
                    <a:pt y="2980" x="10050"/>
                  </a:lnTo>
                  <a:lnTo>
                    <a:pt y="3161" x="9634"/>
                  </a:lnTo>
                  <a:lnTo>
                    <a:pt y="3071" x="9218"/>
                  </a:lnTo>
                  <a:lnTo>
                    <a:pt y="2619" x="8742"/>
                  </a:lnTo>
                  <a:lnTo>
                    <a:pt y="1716" x="8266"/>
                  </a:lnTo>
                  <a:lnTo>
                    <a:pt y="1265" x="8326"/>
                  </a:lnTo>
                  <a:lnTo>
                    <a:pt y="813" x="8445"/>
                  </a:lnTo>
                  <a:lnTo>
                    <a:pt y="452" x="8563"/>
                  </a:lnTo>
                  <a:lnTo>
                    <a:pt y="1" x="8623"/>
                  </a:lnTo>
                  <a:lnTo>
                    <a:pt y="543" x="8266"/>
                  </a:lnTo>
                  <a:lnTo>
                    <a:pt y="1175" x="7909"/>
                  </a:lnTo>
                  <a:lnTo>
                    <a:pt y="1716" x="7553"/>
                  </a:lnTo>
                  <a:lnTo>
                    <a:pt y="2258" x="7196"/>
                  </a:lnTo>
                  <a:lnTo>
                    <a:pt y="2890" x="6898"/>
                  </a:lnTo>
                  <a:lnTo>
                    <a:pt y="3522" x="6601"/>
                  </a:lnTo>
                  <a:lnTo>
                    <a:pt y="4154" x="6304"/>
                  </a:lnTo>
                  <a:lnTo>
                    <a:pt y="4877" x="6066"/>
                  </a:lnTo>
                  <a:close/>
                </a:path>
              </a:pathLst>
            </a:custGeom>
            <a:solidFill>
              <a:srgbClr val="FFCED8"/>
            </a:solidFill>
            <a:ln>
              <a:noFill/>
            </a:ln>
          </p:spPr>
          <p:txBody>
            <a:bodyPr bIns="91425" rIns="91425" lIns="91425" tIns="91425" anchor="ctr" anchorCtr="0">
              <a:noAutofit/>
            </a:bodyPr>
            <a:lstStyle/>
            <a:p/>
          </p:txBody>
        </p:sp>
        <p:sp>
          <p:nvSpPr>
            <p:cNvPr id="151" name="Shape 151"/>
            <p:cNvSpPr/>
            <p:nvPr/>
          </p:nvSpPr>
          <p:spPr>
            <a:xfrm>
              <a:off y="690725" x="2314650"/>
              <a:ext cy="345400" cx="165050"/>
            </a:xfrm>
            <a:custGeom>
              <a:pathLst>
                <a:path w="6602" extrusionOk="0" h="13816">
                  <a:moveTo>
                    <a:pt y="543" x="3331"/>
                  </a:moveTo>
                  <a:lnTo>
                    <a:pt y="994" x="3212"/>
                  </a:lnTo>
                  <a:lnTo>
                    <a:pt y="1807" x="2914"/>
                  </a:lnTo>
                  <a:lnTo>
                    <a:pt y="2800" x="2558"/>
                  </a:lnTo>
                  <a:lnTo>
                    <a:pt y="3883" x="2141"/>
                  </a:lnTo>
                  <a:lnTo>
                    <a:pt y="4967" x="1666"/>
                  </a:lnTo>
                  <a:lnTo>
                    <a:pt y="5870" x="1249"/>
                  </a:lnTo>
                  <a:lnTo>
                    <a:pt y="6683" x="893"/>
                  </a:lnTo>
                  <a:lnTo>
                    <a:pt y="7044" x="595"/>
                  </a:lnTo>
                  <a:lnTo>
                    <a:pt y="7044" x="536"/>
                  </a:lnTo>
                  <a:lnTo>
                    <a:pt y="8488" x="358"/>
                  </a:lnTo>
                  <a:lnTo>
                    <a:pt y="10836" x="60"/>
                  </a:lnTo>
                  <a:lnTo>
                    <a:pt y="12913" x="1"/>
                  </a:lnTo>
                  <a:lnTo>
                    <a:pt y="13816" x="536"/>
                  </a:lnTo>
                  <a:lnTo>
                    <a:pt y="12732" x="1012"/>
                  </a:lnTo>
                  <a:lnTo>
                    <a:pt y="12010" x="1428"/>
                  </a:lnTo>
                  <a:lnTo>
                    <a:pt y="11558" x="1963"/>
                  </a:lnTo>
                  <a:lnTo>
                    <a:pt y="11197" x="2439"/>
                  </a:lnTo>
                  <a:lnTo>
                    <a:pt y="11017" x="2974"/>
                  </a:lnTo>
                  <a:lnTo>
                    <a:pt y="10836" x="3509"/>
                  </a:lnTo>
                  <a:lnTo>
                    <a:pt y="10565" x="4104"/>
                  </a:lnTo>
                  <a:lnTo>
                    <a:pt y="10204" x="4758"/>
                  </a:lnTo>
                  <a:lnTo>
                    <a:pt y="9301" x="5471"/>
                  </a:lnTo>
                  <a:lnTo>
                    <a:pt y="7947" x="6066"/>
                  </a:lnTo>
                  <a:lnTo>
                    <a:pt y="6412" x="6423"/>
                  </a:lnTo>
                  <a:lnTo>
                    <a:pt y="4786" x="6601"/>
                  </a:lnTo>
                  <a:lnTo>
                    <a:pt y="3251" x="6542"/>
                  </a:lnTo>
                  <a:lnTo>
                    <a:pt y="1807" x="6245"/>
                  </a:lnTo>
                  <a:lnTo>
                    <a:pt y="723" x="5650"/>
                  </a:lnTo>
                  <a:lnTo>
                    <a:pt y="91" x="4877"/>
                  </a:lnTo>
                  <a:lnTo>
                    <a:pt y="1" x="4401"/>
                  </a:lnTo>
                  <a:lnTo>
                    <a:pt y="91" x="4044"/>
                  </a:lnTo>
                  <a:lnTo>
                    <a:pt y="272" x="3688"/>
                  </a:lnTo>
                  <a:lnTo>
                    <a:pt y="543" x="3331"/>
                  </a:lnTo>
                  <a:close/>
                </a:path>
              </a:pathLst>
            </a:custGeom>
            <a:solidFill>
              <a:srgbClr val="FFCED8"/>
            </a:solidFill>
            <a:ln>
              <a:noFill/>
            </a:ln>
          </p:spPr>
          <p:txBody>
            <a:bodyPr bIns="91425" rIns="91425" lIns="91425" tIns="91425" anchor="ctr" anchorCtr="0">
              <a:noAutofit/>
            </a:bodyPr>
            <a:lstStyle/>
            <a:p/>
          </p:txBody>
        </p:sp>
        <p:sp>
          <p:nvSpPr>
            <p:cNvPr id="152" name="Shape 152"/>
            <p:cNvSpPr/>
            <p:nvPr/>
          </p:nvSpPr>
          <p:spPr>
            <a:xfrm>
              <a:off y="717825" x="2020300"/>
              <a:ext cy="1167075" cx="539675"/>
            </a:xfrm>
            <a:custGeom>
              <a:pathLst>
                <a:path w="21587" extrusionOk="0" h="46683">
                  <a:moveTo>
                    <a:pt y="7946" x="9218"/>
                  </a:moveTo>
                  <a:lnTo>
                    <a:pt y="8127" x="9158"/>
                  </a:lnTo>
                  <a:lnTo>
                    <a:pt y="8307" x="9099"/>
                  </a:lnTo>
                  <a:lnTo>
                    <a:pt y="8488" x="8920"/>
                  </a:lnTo>
                  <a:lnTo>
                    <a:pt y="8578" x="8801"/>
                  </a:lnTo>
                  <a:lnTo>
                    <a:pt y="8578" x="8564"/>
                  </a:lnTo>
                  <a:lnTo>
                    <a:pt y="8398" x="8326"/>
                  </a:lnTo>
                  <a:lnTo>
                    <a:pt y="8217" x="8147"/>
                  </a:lnTo>
                  <a:lnTo>
                    <a:pt y="7946" x="8028"/>
                  </a:lnTo>
                  <a:lnTo>
                    <a:pt y="6592" x="7612"/>
                  </a:lnTo>
                  <a:lnTo>
                    <a:pt y="5237" x="7255"/>
                  </a:lnTo>
                  <a:lnTo>
                    <a:pt y="3973" x="6839"/>
                  </a:lnTo>
                  <a:lnTo>
                    <a:pt y="2619" x="6482"/>
                  </a:lnTo>
                  <a:lnTo>
                    <a:pt y="2258" x="6304"/>
                  </a:lnTo>
                  <a:lnTo>
                    <a:pt y="1987" x="6126"/>
                  </a:lnTo>
                  <a:lnTo>
                    <a:pt y="1806" x="5888"/>
                  </a:lnTo>
                  <a:lnTo>
                    <a:pt y="1626" x="5650"/>
                  </a:lnTo>
                  <a:lnTo>
                    <a:pt y="1445" x="5412"/>
                  </a:lnTo>
                  <a:lnTo>
                    <a:pt y="1445" x="5174"/>
                  </a:lnTo>
                  <a:lnTo>
                    <a:pt y="1445" x="4877"/>
                  </a:lnTo>
                  <a:lnTo>
                    <a:pt y="1445" x="4639"/>
                  </a:lnTo>
                  <a:lnTo>
                    <a:pt y="3431" x="2914"/>
                  </a:lnTo>
                  <a:lnTo>
                    <a:pt y="5689" x="1606"/>
                  </a:lnTo>
                  <a:lnTo>
                    <a:pt y="8127" x="655"/>
                  </a:lnTo>
                  <a:lnTo>
                    <a:pt y="10655" x="120"/>
                  </a:lnTo>
                  <a:lnTo>
                    <a:pt y="13364" x="1"/>
                  </a:lnTo>
                  <a:lnTo>
                    <a:pt y="16163" x="239"/>
                  </a:lnTo>
                  <a:lnTo>
                    <a:pt y="18962" x="893"/>
                  </a:lnTo>
                  <a:lnTo>
                    <a:pt y="21761" x="2022"/>
                  </a:lnTo>
                  <a:lnTo>
                    <a:pt y="22393" x="2320"/>
                  </a:lnTo>
                  <a:lnTo>
                    <a:pt y="23025" x="2677"/>
                  </a:lnTo>
                  <a:lnTo>
                    <a:pt y="23657" x="3033"/>
                  </a:lnTo>
                  <a:lnTo>
                    <a:pt y="24289" x="3450"/>
                  </a:lnTo>
                  <a:lnTo>
                    <a:pt y="24921" x="3806"/>
                  </a:lnTo>
                  <a:lnTo>
                    <a:pt y="25553" x="4104"/>
                  </a:lnTo>
                  <a:lnTo>
                    <a:pt y="26276" x="4401"/>
                  </a:lnTo>
                  <a:lnTo>
                    <a:pt y="26908" x="4639"/>
                  </a:lnTo>
                  <a:lnTo>
                    <a:pt y="27088" x="4520"/>
                  </a:lnTo>
                  <a:lnTo>
                    <a:pt y="28443" x="4877"/>
                  </a:lnTo>
                  <a:lnTo>
                    <a:pt y="29887" x="5234"/>
                  </a:lnTo>
                  <a:lnTo>
                    <a:pt y="31513" x="5650"/>
                  </a:lnTo>
                  <a:lnTo>
                    <a:pt y="33228" x="6126"/>
                  </a:lnTo>
                  <a:lnTo>
                    <a:pt y="35034" x="6661"/>
                  </a:lnTo>
                  <a:lnTo>
                    <a:pt y="36840" x="7255"/>
                  </a:lnTo>
                  <a:lnTo>
                    <a:pt y="38556" x="7850"/>
                  </a:lnTo>
                  <a:lnTo>
                    <a:pt y="40181" x="8564"/>
                  </a:lnTo>
                  <a:lnTo>
                    <a:pt y="41806" x="9277"/>
                  </a:lnTo>
                  <a:lnTo>
                    <a:pt y="43161" x="10110"/>
                  </a:lnTo>
                  <a:lnTo>
                    <a:pt y="44425" x="10942"/>
                  </a:lnTo>
                  <a:lnTo>
                    <a:pt y="45418" x="11894"/>
                  </a:lnTo>
                  <a:lnTo>
                    <a:pt y="46140" x="12845"/>
                  </a:lnTo>
                  <a:lnTo>
                    <a:pt y="46592" x="13915"/>
                  </a:lnTo>
                  <a:lnTo>
                    <a:pt y="46682" x="15045"/>
                  </a:lnTo>
                  <a:lnTo>
                    <a:pt y="46321" x="16235"/>
                  </a:lnTo>
                  <a:lnTo>
                    <a:pt y="45328" x="17959"/>
                  </a:lnTo>
                  <a:lnTo>
                    <a:pt y="44154" x="19327"/>
                  </a:lnTo>
                  <a:lnTo>
                    <a:pt y="42709" x="20338"/>
                  </a:lnTo>
                  <a:lnTo>
                    <a:pt y="41084" x="21051"/>
                  </a:lnTo>
                  <a:lnTo>
                    <a:pt y="39368" x="21467"/>
                  </a:lnTo>
                  <a:lnTo>
                    <a:pt y="37562" x="21586"/>
                  </a:lnTo>
                  <a:lnTo>
                    <a:pt y="35757" x="21408"/>
                  </a:lnTo>
                  <a:lnTo>
                    <a:pt y="33951" x="21051"/>
                  </a:lnTo>
                  <a:lnTo>
                    <a:pt y="32235" x="20516"/>
                  </a:lnTo>
                  <a:lnTo>
                    <a:pt y="30700" x="19802"/>
                  </a:lnTo>
                  <a:lnTo>
                    <a:pt y="29255" x="18911"/>
                  </a:lnTo>
                  <a:lnTo>
                    <a:pt y="28082" x="17900"/>
                  </a:lnTo>
                  <a:lnTo>
                    <a:pt y="27179" x="16770"/>
                  </a:lnTo>
                  <a:lnTo>
                    <a:pt y="26637" x="15640"/>
                  </a:lnTo>
                  <a:lnTo>
                    <a:pt y="26456" x="14391"/>
                  </a:lnTo>
                  <a:lnTo>
                    <a:pt y="26727" x="13142"/>
                  </a:lnTo>
                  <a:lnTo>
                    <a:pt y="27359" x="13380"/>
                  </a:lnTo>
                  <a:lnTo>
                    <a:pt y="27991" x="13618"/>
                  </a:lnTo>
                  <a:lnTo>
                    <a:pt y="28623" x="13856"/>
                  </a:lnTo>
                  <a:lnTo>
                    <a:pt y="29165" x="14153"/>
                  </a:lnTo>
                  <a:lnTo>
                    <a:pt y="29797" x="14391"/>
                  </a:lnTo>
                  <a:lnTo>
                    <a:pt y="30429" x="14629"/>
                  </a:lnTo>
                  <a:lnTo>
                    <a:pt y="31061" x="14867"/>
                  </a:lnTo>
                  <a:lnTo>
                    <a:pt y="31784" x="14986"/>
                  </a:lnTo>
                  <a:lnTo>
                    <a:pt y="31964" x="14926"/>
                  </a:lnTo>
                  <a:lnTo>
                    <a:pt y="32145" x="14807"/>
                  </a:lnTo>
                  <a:lnTo>
                    <a:pt y="32235" x="14688"/>
                  </a:lnTo>
                  <a:lnTo>
                    <a:pt y="32235" x="14570"/>
                  </a:lnTo>
                  <a:lnTo>
                    <a:pt y="32054" x="14153"/>
                  </a:lnTo>
                  <a:lnTo>
                    <a:pt y="31784" x="13856"/>
                  </a:lnTo>
                  <a:lnTo>
                    <a:pt y="31332" x="13618"/>
                  </a:lnTo>
                  <a:lnTo>
                    <a:pt y="30881" x="13440"/>
                  </a:lnTo>
                  <a:lnTo>
                    <a:pt y="30339" x="13261"/>
                  </a:lnTo>
                  <a:lnTo>
                    <a:pt y="29797" x="13142"/>
                  </a:lnTo>
                  <a:lnTo>
                    <a:pt y="29255" x="12964"/>
                  </a:lnTo>
                  <a:lnTo>
                    <a:pt y="28804" x="12726"/>
                  </a:lnTo>
                  <a:lnTo>
                    <a:pt y="28262" x="12488"/>
                  </a:lnTo>
                  <a:lnTo>
                    <a:pt y="27720" x="12250"/>
                  </a:lnTo>
                  <a:lnTo>
                    <a:pt y="27088" x="12013"/>
                  </a:lnTo>
                  <a:lnTo>
                    <a:pt y="26547" x="11715"/>
                  </a:lnTo>
                  <a:lnTo>
                    <a:pt y="26005" x="11477"/>
                  </a:lnTo>
                  <a:lnTo>
                    <a:pt y="25463" x="11121"/>
                  </a:lnTo>
                  <a:lnTo>
                    <a:pt y="25102" x="10764"/>
                  </a:lnTo>
                  <a:lnTo>
                    <a:pt y="24741" x="10348"/>
                  </a:lnTo>
                  <a:lnTo>
                    <a:pt y="24470" x="10229"/>
                  </a:lnTo>
                  <a:lnTo>
                    <a:pt y="24199" x="10110"/>
                  </a:lnTo>
                  <a:lnTo>
                    <a:pt y="23838" x="9991"/>
                  </a:lnTo>
                  <a:lnTo>
                    <a:pt y="23477" x="9991"/>
                  </a:lnTo>
                  <a:lnTo>
                    <a:pt y="23296" x="10288"/>
                  </a:lnTo>
                  <a:lnTo>
                    <a:pt y="23296" x="10585"/>
                  </a:lnTo>
                  <a:lnTo>
                    <a:pt y="23386" x="10883"/>
                  </a:lnTo>
                  <a:lnTo>
                    <a:pt y="23477" x="11180"/>
                  </a:lnTo>
                  <a:lnTo>
                    <a:pt y="22664" x="12191"/>
                  </a:lnTo>
                  <a:lnTo>
                    <a:pt y="21400" x="12964"/>
                  </a:lnTo>
                  <a:lnTo>
                    <a:pt y="19865" x="13499"/>
                  </a:lnTo>
                  <a:lnTo>
                    <a:pt y="18059" x="13975"/>
                  </a:lnTo>
                  <a:lnTo>
                    <a:pt y="16253" x="14332"/>
                  </a:lnTo>
                  <a:lnTo>
                    <a:pt y="14447" x="14867"/>
                  </a:lnTo>
                  <a:lnTo>
                    <a:pt y="12822" x="15462"/>
                  </a:lnTo>
                  <a:lnTo>
                    <a:pt y="11377" x="16354"/>
                  </a:lnTo>
                  <a:lnTo>
                    <a:pt y="11377" x="15997"/>
                  </a:lnTo>
                  <a:lnTo>
                    <a:pt y="11377" x="15580"/>
                  </a:lnTo>
                  <a:lnTo>
                    <a:pt y="11377" x="15224"/>
                  </a:lnTo>
                  <a:lnTo>
                    <a:pt y="11468" x="14867"/>
                  </a:lnTo>
                  <a:lnTo>
                    <a:pt y="11648" x="14570"/>
                  </a:lnTo>
                  <a:lnTo>
                    <a:pt y="11919" x="14213"/>
                  </a:lnTo>
                  <a:lnTo>
                    <a:pt y="12280" x="13915"/>
                  </a:lnTo>
                  <a:lnTo>
                    <a:pt y="12732" x="13678"/>
                  </a:lnTo>
                  <a:lnTo>
                    <a:pt y="13454" x="13321"/>
                  </a:lnTo>
                  <a:lnTo>
                    <a:pt y="14086" x="13023"/>
                  </a:lnTo>
                  <a:lnTo>
                    <a:pt y="14538" x="12786"/>
                  </a:lnTo>
                  <a:lnTo>
                    <a:pt y="14808" x="12488"/>
                  </a:lnTo>
                  <a:lnTo>
                    <a:pt y="14808" x="12191"/>
                  </a:lnTo>
                  <a:lnTo>
                    <a:pt y="14447" x="11834"/>
                  </a:lnTo>
                  <a:lnTo>
                    <a:pt y="13815" x="11418"/>
                  </a:lnTo>
                  <a:lnTo>
                    <a:pt y="12732" x="10942"/>
                  </a:lnTo>
                  <a:lnTo>
                    <a:pt y="11016" x="10526"/>
                  </a:lnTo>
                  <a:lnTo>
                    <a:pt y="9301" x="10645"/>
                  </a:lnTo>
                  <a:lnTo>
                    <a:pt y="7585" x="10942"/>
                  </a:lnTo>
                  <a:lnTo>
                    <a:pt y="5779" x="11180"/>
                  </a:lnTo>
                  <a:lnTo>
                    <a:pt y="4425" x="11240"/>
                  </a:lnTo>
                  <a:lnTo>
                    <a:pt y="2980" x="11299"/>
                  </a:lnTo>
                  <a:lnTo>
                    <a:pt y="1626" x="11240"/>
                  </a:lnTo>
                  <a:lnTo>
                    <a:pt y="271" x="11061"/>
                  </a:lnTo>
                  <a:lnTo>
                    <a:pt y="0" x="10823"/>
                  </a:lnTo>
                  <a:lnTo>
                    <a:pt y="91" x="10585"/>
                  </a:lnTo>
                  <a:lnTo>
                    <a:pt y="271" x="10348"/>
                  </a:lnTo>
                  <a:lnTo>
                    <a:pt y="452" x="10110"/>
                  </a:lnTo>
                  <a:lnTo>
                    <a:pt y="2167" x="9634"/>
                  </a:lnTo>
                  <a:lnTo>
                    <a:pt y="4064" x="9396"/>
                  </a:lnTo>
                  <a:lnTo>
                    <a:pt y="6050" x="9337"/>
                  </a:lnTo>
                  <a:lnTo>
                    <a:pt y="7946" x="9218"/>
                  </a:lnTo>
                  <a:close/>
                </a:path>
              </a:pathLst>
            </a:custGeom>
            <a:solidFill>
              <a:srgbClr val="FFCED8"/>
            </a:solidFill>
            <a:ln>
              <a:noFill/>
            </a:ln>
          </p:spPr>
          <p:txBody>
            <a:bodyPr bIns="91425" rIns="91425" lIns="91425" tIns="91425" anchor="ctr" anchorCtr="0">
              <a:noAutofit/>
            </a:bodyPr>
            <a:lstStyle/>
            <a:p/>
          </p:txBody>
        </p:sp>
        <p:sp>
          <p:nvSpPr>
            <p:cNvPr id="153" name="Shape 153"/>
            <p:cNvSpPr/>
            <p:nvPr/>
          </p:nvSpPr>
          <p:spPr>
            <a:xfrm>
              <a:off y="683950" x="1651625"/>
              <a:ext cy="997775" cx="325600"/>
            </a:xfrm>
            <a:custGeom>
              <a:pathLst>
                <a:path w="13024" extrusionOk="0" h="39911">
                  <a:moveTo>
                    <a:pt y="1355" x="3330"/>
                  </a:moveTo>
                  <a:lnTo>
                    <a:pt y="1446" x="3093"/>
                  </a:lnTo>
                  <a:lnTo>
                    <a:pt y="1536" x="2855"/>
                  </a:lnTo>
                  <a:lnTo>
                    <a:pt y="1536" x="2676"/>
                  </a:lnTo>
                  <a:lnTo>
                    <a:pt y="1355" x="2438"/>
                  </a:lnTo>
                  <a:lnTo>
                    <a:pt y="1265" x="2260"/>
                  </a:lnTo>
                  <a:lnTo>
                    <a:pt y="1084" x="2201"/>
                  </a:lnTo>
                  <a:lnTo>
                    <a:pt y="994" x="2082"/>
                  </a:lnTo>
                  <a:lnTo>
                    <a:pt y="814" x="1903"/>
                  </a:lnTo>
                  <a:lnTo>
                    <a:pt y="1626" x="1725"/>
                  </a:lnTo>
                  <a:lnTo>
                    <a:pt y="2349" x="1428"/>
                  </a:lnTo>
                  <a:lnTo>
                    <a:pt y="3161" x="1190"/>
                  </a:lnTo>
                  <a:lnTo>
                    <a:pt y="3884" x="892"/>
                  </a:lnTo>
                  <a:lnTo>
                    <a:pt y="4696" x="655"/>
                  </a:lnTo>
                  <a:lnTo>
                    <a:pt y="5419" x="357"/>
                  </a:lnTo>
                  <a:lnTo>
                    <a:pt y="6321" x="179"/>
                  </a:lnTo>
                  <a:lnTo>
                    <a:pt y="7134" x="0"/>
                  </a:lnTo>
                  <a:lnTo>
                    <a:pt y="9662" x="417"/>
                  </a:lnTo>
                  <a:lnTo>
                    <a:pt y="12010" x="952"/>
                  </a:lnTo>
                  <a:lnTo>
                    <a:pt y="13996" x="1725"/>
                  </a:lnTo>
                  <a:lnTo>
                    <a:pt y="15712" x="2617"/>
                  </a:lnTo>
                  <a:lnTo>
                    <a:pt y="17337" x="3687"/>
                  </a:lnTo>
                  <a:lnTo>
                    <a:pt y="18872" x="4877"/>
                  </a:lnTo>
                  <a:lnTo>
                    <a:pt y="20317" x="6125"/>
                  </a:lnTo>
                  <a:lnTo>
                    <a:pt y="21671" x="7493"/>
                  </a:lnTo>
                  <a:lnTo>
                    <a:pt y="22574" x="7731"/>
                  </a:lnTo>
                  <a:lnTo>
                    <a:pt y="23387" x="7790"/>
                  </a:lnTo>
                  <a:lnTo>
                    <a:pt y="24290" x="7850"/>
                  </a:lnTo>
                  <a:lnTo>
                    <a:pt y="25283" x="7909"/>
                  </a:lnTo>
                  <a:lnTo>
                    <a:pt y="28353" x="7612"/>
                  </a:lnTo>
                  <a:lnTo>
                    <a:pt y="31513" x="7434"/>
                  </a:lnTo>
                  <a:lnTo>
                    <a:pt y="34493" x="7552"/>
                  </a:lnTo>
                  <a:lnTo>
                    <a:pt y="37112" x="8325"/>
                  </a:lnTo>
                  <a:lnTo>
                    <a:pt y="39549" x="9455"/>
                  </a:lnTo>
                  <a:lnTo>
                    <a:pt y="39640" x="9931"/>
                  </a:lnTo>
                  <a:lnTo>
                    <a:pt y="39640" x="10407"/>
                  </a:lnTo>
                  <a:lnTo>
                    <a:pt y="39730" x="10823"/>
                  </a:lnTo>
                  <a:lnTo>
                    <a:pt y="39730" x="11299"/>
                  </a:lnTo>
                  <a:lnTo>
                    <a:pt y="39730" x="11715"/>
                  </a:lnTo>
                  <a:lnTo>
                    <a:pt y="39820" x="12131"/>
                  </a:lnTo>
                  <a:lnTo>
                    <a:pt y="39820" x="12607"/>
                  </a:lnTo>
                  <a:lnTo>
                    <a:pt y="39911" x="13023"/>
                  </a:lnTo>
                  <a:lnTo>
                    <a:pt y="36028" x="12904"/>
                  </a:lnTo>
                  <a:lnTo>
                    <a:pt y="30972" x="12785"/>
                  </a:lnTo>
                  <a:lnTo>
                    <a:pt y="26005" x="12488"/>
                  </a:lnTo>
                  <a:lnTo>
                    <a:pt y="22665" x="11834"/>
                  </a:lnTo>
                  <a:lnTo>
                    <a:pt y="22484" x="11834"/>
                  </a:lnTo>
                  <a:lnTo>
                    <a:pt y="22123" x="10704"/>
                  </a:lnTo>
                  <a:lnTo>
                    <a:pt y="21491" x="9634"/>
                  </a:lnTo>
                  <a:lnTo>
                    <a:pt y="20678" x="8682"/>
                  </a:lnTo>
                  <a:lnTo>
                    <a:pt y="19685" x="7731"/>
                  </a:lnTo>
                  <a:lnTo>
                    <a:pt y="18601" x="6839"/>
                  </a:lnTo>
                  <a:lnTo>
                    <a:pt y="17337" x="6066"/>
                  </a:lnTo>
                  <a:lnTo>
                    <a:pt y="15893" x="5412"/>
                  </a:lnTo>
                  <a:lnTo>
                    <a:pt y="14267" x="4817"/>
                  </a:lnTo>
                  <a:lnTo>
                    <a:pt y="12642" x="4341"/>
                  </a:lnTo>
                  <a:lnTo>
                    <a:pt y="10926" x="3985"/>
                  </a:lnTo>
                  <a:lnTo>
                    <a:pt y="9121" x="3687"/>
                  </a:lnTo>
                  <a:lnTo>
                    <a:pt y="7315" x="3449"/>
                  </a:lnTo>
                  <a:lnTo>
                    <a:pt y="5509" x="3390"/>
                  </a:lnTo>
                  <a:lnTo>
                    <a:pt y="3613" x="3449"/>
                  </a:lnTo>
                  <a:lnTo>
                    <a:pt y="1807" x="3628"/>
                  </a:lnTo>
                  <a:lnTo>
                    <a:pt y="1" x="3985"/>
                  </a:lnTo>
                  <a:lnTo>
                    <a:pt y="452" x="3925"/>
                  </a:lnTo>
                  <a:lnTo>
                    <a:pt y="814" x="3747"/>
                  </a:lnTo>
                  <a:lnTo>
                    <a:pt y="1175" x="3568"/>
                  </a:lnTo>
                  <a:lnTo>
                    <a:pt y="1355" x="3330"/>
                  </a:lnTo>
                  <a:close/>
                </a:path>
              </a:pathLst>
            </a:custGeom>
            <a:solidFill>
              <a:srgbClr val="FFCED8"/>
            </a:solidFill>
            <a:ln>
              <a:noFill/>
            </a:ln>
          </p:spPr>
          <p:txBody>
            <a:bodyPr bIns="91425" rIns="91425" lIns="91425" tIns="91425" anchor="ctr" anchorCtr="0">
              <a:noAutofit/>
            </a:bodyPr>
            <a:lstStyle/>
            <a:p/>
          </p:txBody>
        </p:sp>
        <p:sp>
          <p:nvSpPr>
            <p:cNvPr id="154" name="Shape 154"/>
            <p:cNvSpPr/>
            <p:nvPr/>
          </p:nvSpPr>
          <p:spPr>
            <a:xfrm>
              <a:off y="794575" x="2371150"/>
              <a:ext cy="106125" cx="65425"/>
            </a:xfrm>
            <a:custGeom>
              <a:pathLst>
                <a:path w="2617" extrusionOk="0" h="4245">
                  <a:moveTo>
                    <a:pt y="723" x="0"/>
                  </a:moveTo>
                  <a:lnTo>
                    <a:pt y="1084" x="60"/>
                  </a:lnTo>
                  <a:lnTo>
                    <a:pt y="1355" x="238"/>
                  </a:lnTo>
                  <a:lnTo>
                    <a:pt y="1535" x="417"/>
                  </a:lnTo>
                  <a:lnTo>
                    <a:pt y="1716" x="654"/>
                  </a:lnTo>
                  <a:lnTo>
                    <a:pt y="1626" x="833"/>
                  </a:lnTo>
                  <a:lnTo>
                    <a:pt y="1535" x="1011"/>
                  </a:lnTo>
                  <a:lnTo>
                    <a:pt y="1535" x="1130"/>
                  </a:lnTo>
                  <a:lnTo>
                    <a:pt y="1535" x="1309"/>
                  </a:lnTo>
                  <a:lnTo>
                    <a:pt y="2077" x="1428"/>
                  </a:lnTo>
                  <a:lnTo>
                    <a:pt y="2619" x="1309"/>
                  </a:lnTo>
                  <a:lnTo>
                    <a:pt y="3070" x="1130"/>
                  </a:lnTo>
                  <a:lnTo>
                    <a:pt y="3522" x="952"/>
                  </a:lnTo>
                  <a:lnTo>
                    <a:pt y="3883" x="1011"/>
                  </a:lnTo>
                  <a:lnTo>
                    <a:pt y="4064" x="1190"/>
                  </a:lnTo>
                  <a:lnTo>
                    <a:pt y="4154" x="1368"/>
                  </a:lnTo>
                  <a:lnTo>
                    <a:pt y="4244" x="1546"/>
                  </a:lnTo>
                  <a:lnTo>
                    <a:pt y="4244" x="1903"/>
                  </a:lnTo>
                  <a:lnTo>
                    <a:pt y="4064" x="2141"/>
                  </a:lnTo>
                  <a:lnTo>
                    <a:pt y="3702" x="2320"/>
                  </a:lnTo>
                  <a:lnTo>
                    <a:pt y="3341" x="2498"/>
                  </a:lnTo>
                  <a:lnTo>
                    <a:pt y="2799" x="2557"/>
                  </a:lnTo>
                  <a:lnTo>
                    <a:pt y="2258" x="2617"/>
                  </a:lnTo>
                  <a:lnTo>
                    <a:pt y="1626" x="2617"/>
                  </a:lnTo>
                  <a:lnTo>
                    <a:pt y="1174" x="2498"/>
                  </a:lnTo>
                  <a:lnTo>
                    <a:pt y="723" x="2260"/>
                  </a:lnTo>
                  <a:lnTo>
                    <a:pt y="361" x="2022"/>
                  </a:lnTo>
                  <a:lnTo>
                    <a:pt y="91" x="1665"/>
                  </a:lnTo>
                  <a:lnTo>
                    <a:pt y="0" x="1309"/>
                  </a:lnTo>
                  <a:lnTo>
                    <a:pt y="0" x="952"/>
                  </a:lnTo>
                  <a:lnTo>
                    <a:pt y="91" x="595"/>
                  </a:lnTo>
                  <a:lnTo>
                    <a:pt y="271" x="298"/>
                  </a:lnTo>
                  <a:lnTo>
                    <a:pt y="723" x="0"/>
                  </a:lnTo>
                  <a:close/>
                </a:path>
              </a:pathLst>
            </a:custGeom>
            <a:solidFill>
              <a:srgbClr val="000000"/>
            </a:solidFill>
            <a:ln>
              <a:noFill/>
            </a:ln>
          </p:spPr>
          <p:txBody>
            <a:bodyPr bIns="91425" rIns="91425" lIns="91425" tIns="91425" anchor="ctr" anchorCtr="0">
              <a:noAutofit/>
            </a:bodyPr>
            <a:lstStyle/>
            <a:p/>
          </p:txBody>
        </p:sp>
        <p:sp>
          <p:nvSpPr>
            <p:cNvPr id="155" name="Shape 155"/>
            <p:cNvSpPr/>
            <p:nvPr/>
          </p:nvSpPr>
          <p:spPr>
            <a:xfrm>
              <a:off y="776500" x="1849350"/>
              <a:ext cy="140000" cx="104075"/>
            </a:xfrm>
            <a:custGeom>
              <a:pathLst>
                <a:path w="4163" extrusionOk="0" h="5600">
                  <a:moveTo>
                    <a:pt y="5419" x="4163"/>
                  </a:moveTo>
                  <a:lnTo>
                    <a:pt y="4787" x="4044"/>
                  </a:lnTo>
                  <a:lnTo>
                    <a:pt y="4425" x="3747"/>
                  </a:lnTo>
                  <a:lnTo>
                    <a:pt y="4245" x="3390"/>
                  </a:lnTo>
                  <a:lnTo>
                    <a:pt y="4064" x="2973"/>
                  </a:lnTo>
                  <a:lnTo>
                    <a:pt y="3884" x="2736"/>
                  </a:lnTo>
                  <a:lnTo>
                    <a:pt y="3793" x="2438"/>
                  </a:lnTo>
                  <a:lnTo>
                    <a:pt y="3703" x="2141"/>
                  </a:lnTo>
                  <a:lnTo>
                    <a:pt y="3703" x="1844"/>
                  </a:lnTo>
                  <a:lnTo>
                    <a:pt y="3613" x="1546"/>
                  </a:lnTo>
                  <a:lnTo>
                    <a:pt y="3432" x="1308"/>
                  </a:lnTo>
                  <a:lnTo>
                    <a:pt y="3161" x="1130"/>
                  </a:lnTo>
                  <a:lnTo>
                    <a:pt y="2800" x="952"/>
                  </a:lnTo>
                  <a:lnTo>
                    <a:pt y="2349" x="1071"/>
                  </a:lnTo>
                  <a:lnTo>
                    <a:pt y="1987" x="1308"/>
                  </a:lnTo>
                  <a:lnTo>
                    <a:pt y="1536" x="1546"/>
                  </a:lnTo>
                  <a:lnTo>
                    <a:pt y="1265" x="1844"/>
                  </a:lnTo>
                  <a:lnTo>
                    <a:pt y="1355" x="2200"/>
                  </a:lnTo>
                  <a:lnTo>
                    <a:pt y="1446" x="2617"/>
                  </a:lnTo>
                  <a:lnTo>
                    <a:pt y="1536" x="2914"/>
                  </a:lnTo>
                  <a:lnTo>
                    <a:pt y="1897" x="3152"/>
                  </a:lnTo>
                  <a:lnTo>
                    <a:pt y="1987" x="3330"/>
                  </a:lnTo>
                  <a:lnTo>
                    <a:pt y="1897" x="3509"/>
                  </a:lnTo>
                  <a:lnTo>
                    <a:pt y="1717" x="3687"/>
                  </a:lnTo>
                  <a:lnTo>
                    <a:pt y="1446" x="3806"/>
                  </a:lnTo>
                  <a:lnTo>
                    <a:pt y="814" x="3628"/>
                  </a:lnTo>
                  <a:lnTo>
                    <a:pt y="452" x="3271"/>
                  </a:lnTo>
                  <a:lnTo>
                    <a:pt y="272" x="2795"/>
                  </a:lnTo>
                  <a:lnTo>
                    <a:pt y="91" x="2319"/>
                  </a:lnTo>
                  <a:lnTo>
                    <a:pt y="1" x="1844"/>
                  </a:lnTo>
                  <a:lnTo>
                    <a:pt y="1" x="1427"/>
                  </a:lnTo>
                  <a:lnTo>
                    <a:pt y="91" x="1011"/>
                  </a:lnTo>
                  <a:lnTo>
                    <a:pt y="452" x="654"/>
                  </a:lnTo>
                  <a:lnTo>
                    <a:pt y="2168" x="0"/>
                  </a:lnTo>
                  <a:lnTo>
                    <a:pt y="3432" x="0"/>
                  </a:lnTo>
                  <a:lnTo>
                    <a:pt y="4425" x="476"/>
                  </a:lnTo>
                  <a:lnTo>
                    <a:pt y="5057" x="1308"/>
                  </a:lnTo>
                  <a:lnTo>
                    <a:pt y="5419" x="2260"/>
                  </a:lnTo>
                  <a:lnTo>
                    <a:pt y="5599" x="3152"/>
                  </a:lnTo>
                  <a:lnTo>
                    <a:pt y="5599" x="3865"/>
                  </a:lnTo>
                  <a:lnTo>
                    <a:pt y="5419" x="4163"/>
                  </a:lnTo>
                  <a:close/>
                </a:path>
              </a:pathLst>
            </a:custGeom>
            <a:solidFill>
              <a:srgbClr val="000000"/>
            </a:solidFill>
            <a:ln>
              <a:noFill/>
            </a:ln>
          </p:spPr>
          <p:txBody>
            <a:bodyPr bIns="91425" rIns="91425" lIns="91425" tIns="91425" anchor="ctr" anchorCtr="0">
              <a:noAutofit/>
            </a:bodyPr>
            <a:lstStyle/>
            <a:p/>
          </p:txBody>
        </p:sp>
        <p:sp>
          <p:nvSpPr>
            <p:cNvPr id="156" name="Shape 156"/>
            <p:cNvSpPr/>
            <p:nvPr/>
          </p:nvSpPr>
          <p:spPr>
            <a:xfrm>
              <a:off y="1024825" x="1966775"/>
              <a:ext cy="76775" cx="29775"/>
            </a:xfrm>
            <a:custGeom>
              <a:pathLst>
                <a:path w="1191" extrusionOk="0" h="3071">
                  <a:moveTo>
                    <a:pt y="3070" x="655"/>
                  </a:moveTo>
                  <a:lnTo>
                    <a:pt y="3070" x="833"/>
                  </a:lnTo>
                  <a:lnTo>
                    <a:pt y="2890" x="952"/>
                  </a:lnTo>
                  <a:lnTo>
                    <a:pt y="2799" x="1071"/>
                  </a:lnTo>
                  <a:lnTo>
                    <a:pt y="2799" x="1190"/>
                  </a:lnTo>
                  <a:lnTo>
                    <a:pt y="2258" x="1131"/>
                  </a:lnTo>
                  <a:lnTo>
                    <a:pt y="1716" x="1131"/>
                  </a:lnTo>
                  <a:lnTo>
                    <a:pt y="1264" x="1012"/>
                  </a:lnTo>
                  <a:lnTo>
                    <a:pt y="1084" x="655"/>
                  </a:lnTo>
                  <a:lnTo>
                    <a:pt y="0" x="1"/>
                  </a:lnTo>
                  <a:lnTo>
                    <a:pt y="813" x="1"/>
                  </a:lnTo>
                  <a:lnTo>
                    <a:pt y="1716" x="60"/>
                  </a:lnTo>
                  <a:lnTo>
                    <a:pt y="2528" x="179"/>
                  </a:lnTo>
                  <a:lnTo>
                    <a:pt y="3070" x="655"/>
                  </a:lnTo>
                  <a:close/>
                </a:path>
              </a:pathLst>
            </a:custGeom>
            <a:solidFill>
              <a:srgbClr val="E50000"/>
            </a:solidFill>
            <a:ln>
              <a:noFill/>
            </a:ln>
          </p:spPr>
          <p:txBody>
            <a:bodyPr bIns="91425" rIns="91425" lIns="91425" tIns="91425" anchor="ctr" anchorCtr="0">
              <a:noAutofit/>
            </a:bodyPr>
            <a:lstStyle/>
            <a:p/>
          </p:txBody>
        </p:sp>
        <p:sp>
          <p:nvSpPr>
            <p:cNvPr id="157" name="Shape 157"/>
            <p:cNvSpPr/>
            <p:nvPr/>
          </p:nvSpPr>
          <p:spPr>
            <a:xfrm>
              <a:off y="1137675" x="1989075"/>
              <a:ext cy="1401850" cx="881600"/>
            </a:xfrm>
            <a:custGeom>
              <a:pathLst>
                <a:path w="35264" extrusionOk="0" h="56074">
                  <a:moveTo>
                    <a:pt y="2800" x="17900"/>
                  </a:moveTo>
                  <a:lnTo>
                    <a:pt y="2981" x="17959"/>
                  </a:lnTo>
                  <a:lnTo>
                    <a:pt y="3251" x="18019"/>
                  </a:lnTo>
                  <a:lnTo>
                    <a:pt y="3522" x="18019"/>
                  </a:lnTo>
                  <a:lnTo>
                    <a:pt y="3793" x="18019"/>
                  </a:lnTo>
                  <a:lnTo>
                    <a:pt y="4064" x="17840"/>
                  </a:lnTo>
                  <a:lnTo>
                    <a:pt y="4154" x="17603"/>
                  </a:lnTo>
                  <a:lnTo>
                    <a:pt y="4245" x="17305"/>
                  </a:lnTo>
                  <a:lnTo>
                    <a:pt y="4154" x="17127"/>
                  </a:lnTo>
                  <a:lnTo>
                    <a:pt y="3974" x="16770"/>
                  </a:lnTo>
                  <a:lnTo>
                    <a:pt y="3974" x="16413"/>
                  </a:lnTo>
                  <a:lnTo>
                    <a:pt y="4064" x="16116"/>
                  </a:lnTo>
                  <a:lnTo>
                    <a:pt y="4335" x="15819"/>
                  </a:lnTo>
                  <a:lnTo>
                    <a:pt y="4335" x="15581"/>
                  </a:lnTo>
                  <a:lnTo>
                    <a:pt y="4877" x="15343"/>
                  </a:lnTo>
                  <a:lnTo>
                    <a:pt y="5419" x="15046"/>
                  </a:lnTo>
                  <a:lnTo>
                    <a:pt y="5870" x="14808"/>
                  </a:lnTo>
                  <a:lnTo>
                    <a:pt y="6412" x="14510"/>
                  </a:lnTo>
                  <a:lnTo>
                    <a:pt y="6773" x="14213"/>
                  </a:lnTo>
                  <a:lnTo>
                    <a:pt y="7224" x="13856"/>
                  </a:lnTo>
                  <a:lnTo>
                    <a:pt y="7495" x="13499"/>
                  </a:lnTo>
                  <a:lnTo>
                    <a:pt y="7676" x="13083"/>
                  </a:lnTo>
                  <a:lnTo>
                    <a:pt y="7766" x="13202"/>
                  </a:lnTo>
                  <a:lnTo>
                    <a:pt y="7856" x="13321"/>
                  </a:lnTo>
                  <a:lnTo>
                    <a:pt y="8037" x="13440"/>
                  </a:lnTo>
                  <a:lnTo>
                    <a:pt y="8127" x="13559"/>
                  </a:lnTo>
                  <a:lnTo>
                    <a:pt y="8127" x="14094"/>
                  </a:lnTo>
                  <a:lnTo>
                    <a:pt y="8037" x="15105"/>
                  </a:lnTo>
                  <a:lnTo>
                    <a:pt y="8218" x="16056"/>
                  </a:lnTo>
                  <a:lnTo>
                    <a:pt y="8579" x="16948"/>
                  </a:lnTo>
                  <a:lnTo>
                    <a:pt y="9121" x="17781"/>
                  </a:lnTo>
                  <a:lnTo>
                    <a:pt y="9753" x="18613"/>
                  </a:lnTo>
                  <a:lnTo>
                    <a:pt y="10475" x="19446"/>
                  </a:lnTo>
                  <a:lnTo>
                    <a:pt y="11288" x="20219"/>
                  </a:lnTo>
                  <a:lnTo>
                    <a:pt y="12010" x="20992"/>
                  </a:lnTo>
                  <a:lnTo>
                    <a:pt y="14628" x="22716"/>
                  </a:lnTo>
                  <a:lnTo>
                    <a:pt y="12732" x="22538"/>
                  </a:lnTo>
                  <a:lnTo>
                    <a:pt y="10746" x="22300"/>
                  </a:lnTo>
                  <a:lnTo>
                    <a:pt y="9030" x="21884"/>
                  </a:lnTo>
                  <a:lnTo>
                    <a:pt y="7495" x="20992"/>
                  </a:lnTo>
                  <a:lnTo>
                    <a:pt y="7044" x="20873"/>
                  </a:lnTo>
                  <a:lnTo>
                    <a:pt y="6773" x="20873"/>
                  </a:lnTo>
                  <a:lnTo>
                    <a:pt y="6592" x="21051"/>
                  </a:lnTo>
                  <a:lnTo>
                    <a:pt y="6592" x="21289"/>
                  </a:lnTo>
                  <a:lnTo>
                    <a:pt y="6683" x="21587"/>
                  </a:lnTo>
                  <a:lnTo>
                    <a:pt y="6863" x="21884"/>
                  </a:lnTo>
                  <a:lnTo>
                    <a:pt y="6953" x="22122"/>
                  </a:lnTo>
                  <a:lnTo>
                    <a:pt y="7134" x="22300"/>
                  </a:lnTo>
                  <a:lnTo>
                    <a:pt y="8218" x="22895"/>
                  </a:lnTo>
                  <a:lnTo>
                    <a:pt y="9482" x="23252"/>
                  </a:lnTo>
                  <a:lnTo>
                    <a:pt y="10746" x="23549"/>
                  </a:lnTo>
                  <a:lnTo>
                    <a:pt y="12010" x="23668"/>
                  </a:lnTo>
                  <a:lnTo>
                    <a:pt y="13364" x="23787"/>
                  </a:lnTo>
                  <a:lnTo>
                    <a:pt y="14719" x="23906"/>
                  </a:lnTo>
                  <a:lnTo>
                    <a:pt y="15983" x="24084"/>
                  </a:lnTo>
                  <a:lnTo>
                    <a:pt y="17247" x="24322"/>
                  </a:lnTo>
                  <a:lnTo>
                    <a:pt y="17428" x="24322"/>
                  </a:lnTo>
                  <a:lnTo>
                    <a:pt y="17608" x="24203"/>
                  </a:lnTo>
                  <a:lnTo>
                    <a:pt y="17698" x="24025"/>
                  </a:lnTo>
                  <a:lnTo>
                    <a:pt y="17789" x="23906"/>
                  </a:lnTo>
                  <a:lnTo>
                    <a:pt y="20317" x="24263"/>
                  </a:lnTo>
                  <a:lnTo>
                    <a:pt y="22665" x="24203"/>
                  </a:lnTo>
                  <a:lnTo>
                    <a:pt y="24832" x="23727"/>
                  </a:lnTo>
                  <a:lnTo>
                    <a:pt y="26728" x="22895"/>
                  </a:lnTo>
                  <a:lnTo>
                    <a:pt y="28353" x="21765"/>
                  </a:lnTo>
                  <a:lnTo>
                    <a:pt y="29707" x="20457"/>
                  </a:lnTo>
                  <a:lnTo>
                    <a:pt y="30701" x="19030"/>
                  </a:lnTo>
                  <a:lnTo>
                    <a:pt y="31333" x="17484"/>
                  </a:lnTo>
                  <a:lnTo>
                    <a:pt y="31513" x="16116"/>
                  </a:lnTo>
                  <a:lnTo>
                    <a:pt y="31333" x="14867"/>
                  </a:lnTo>
                  <a:lnTo>
                    <a:pt y="30972" x="13678"/>
                  </a:lnTo>
                  <a:lnTo>
                    <a:pt y="30249" x="12607"/>
                  </a:lnTo>
                  <a:lnTo>
                    <a:pt y="29256" x="11597"/>
                  </a:lnTo>
                  <a:lnTo>
                    <a:pt y="28172" x="10645"/>
                  </a:lnTo>
                  <a:lnTo>
                    <a:pt y="26818" x="9813"/>
                  </a:lnTo>
                  <a:lnTo>
                    <a:pt y="25283" x="9040"/>
                  </a:lnTo>
                  <a:lnTo>
                    <a:pt y="23748" x="8326"/>
                  </a:lnTo>
                  <a:lnTo>
                    <a:pt y="22033" x="7672"/>
                  </a:lnTo>
                  <a:lnTo>
                    <a:pt y="20317" x="7077"/>
                  </a:lnTo>
                  <a:lnTo>
                    <a:pt y="18511" x="6542"/>
                  </a:lnTo>
                  <a:lnTo>
                    <a:pt y="16705" x="6066"/>
                  </a:lnTo>
                  <a:lnTo>
                    <a:pt y="14990" x="5591"/>
                  </a:lnTo>
                  <a:lnTo>
                    <a:pt y="13274" x="5174"/>
                  </a:lnTo>
                  <a:lnTo>
                    <a:pt y="11649" x="4818"/>
                  </a:lnTo>
                  <a:lnTo>
                    <a:pt y="12281" x="4758"/>
                  </a:lnTo>
                  <a:lnTo>
                    <a:pt y="12823" x="4639"/>
                  </a:lnTo>
                  <a:lnTo>
                    <a:pt y="13364" x="4461"/>
                  </a:lnTo>
                  <a:lnTo>
                    <a:pt y="13816" x="4282"/>
                  </a:lnTo>
                  <a:lnTo>
                    <a:pt y="14267" x="3985"/>
                  </a:lnTo>
                  <a:lnTo>
                    <a:pt y="14538" x="3688"/>
                  </a:lnTo>
                  <a:lnTo>
                    <a:pt y="14899" x="3390"/>
                  </a:lnTo>
                  <a:lnTo>
                    <a:pt y="15080" x="3034"/>
                  </a:lnTo>
                  <a:lnTo>
                    <a:pt y="15170" x="2617"/>
                  </a:lnTo>
                  <a:lnTo>
                    <a:pt y="15170" x="2201"/>
                  </a:lnTo>
                  <a:lnTo>
                    <a:pt y="15080" x="1785"/>
                  </a:lnTo>
                  <a:lnTo>
                    <a:pt y="14899" x="1428"/>
                  </a:lnTo>
                  <a:lnTo>
                    <a:pt y="14719" x="1012"/>
                  </a:lnTo>
                  <a:lnTo>
                    <a:pt y="14448" x="655"/>
                  </a:lnTo>
                  <a:lnTo>
                    <a:pt y="14087" x="298"/>
                  </a:lnTo>
                  <a:lnTo>
                    <a:pt y="13635" x="1"/>
                  </a:lnTo>
                  <a:lnTo>
                    <a:pt y="18330" x="298"/>
                  </a:lnTo>
                  <a:lnTo>
                    <a:pt y="22755" x="715"/>
                  </a:lnTo>
                  <a:lnTo>
                    <a:pt y="27179" x="1309"/>
                  </a:lnTo>
                  <a:lnTo>
                    <a:pt y="31333" x="2023"/>
                  </a:lnTo>
                  <a:lnTo>
                    <a:pt y="35486" x="2915"/>
                  </a:lnTo>
                  <a:lnTo>
                    <a:pt y="39459" x="4045"/>
                  </a:lnTo>
                  <a:lnTo>
                    <a:pt y="43522" x="5412"/>
                  </a:lnTo>
                  <a:lnTo>
                    <a:pt y="47495" x="7077"/>
                  </a:lnTo>
                  <a:lnTo>
                    <a:pt y="47676" x="7018"/>
                  </a:lnTo>
                  <a:lnTo>
                    <a:pt y="47676" x="6899"/>
                  </a:lnTo>
                  <a:lnTo>
                    <a:pt y="47586" x="6780"/>
                  </a:lnTo>
                  <a:lnTo>
                    <a:pt y="47676" x="6720"/>
                  </a:lnTo>
                  <a:lnTo>
                    <a:pt y="47134" x="6126"/>
                  </a:lnTo>
                  <a:lnTo>
                    <a:pt y="48037" x="6126"/>
                  </a:lnTo>
                  <a:lnTo>
                    <a:pt y="48850" x="5828"/>
                  </a:lnTo>
                  <a:lnTo>
                    <a:pt y="49662" x="5412"/>
                  </a:lnTo>
                  <a:lnTo>
                    <a:pt y="50294" x="4818"/>
                  </a:lnTo>
                  <a:lnTo>
                    <a:pt y="50926" x="4163"/>
                  </a:lnTo>
                  <a:lnTo>
                    <a:pt y="51378" x="3509"/>
                  </a:lnTo>
                  <a:lnTo>
                    <a:pt y="51829" x="2915"/>
                  </a:lnTo>
                  <a:lnTo>
                    <a:pt y="52100" x="2380"/>
                  </a:lnTo>
                  <a:lnTo>
                    <a:pt y="53093" x="2498"/>
                  </a:lnTo>
                  <a:lnTo>
                    <a:pt y="53996" x="2677"/>
                  </a:lnTo>
                  <a:lnTo>
                    <a:pt y="54990" x="2796"/>
                  </a:lnTo>
                  <a:lnTo>
                    <a:pt y="55983" x="2915"/>
                  </a:lnTo>
                  <a:lnTo>
                    <a:pt y="56073" x="3509"/>
                  </a:lnTo>
                  <a:lnTo>
                    <a:pt y="56073" x="4045"/>
                  </a:lnTo>
                  <a:lnTo>
                    <a:pt y="55983" x="4639"/>
                  </a:lnTo>
                  <a:lnTo>
                    <a:pt y="55893" x="5174"/>
                  </a:lnTo>
                  <a:lnTo>
                    <a:pt y="55712" x="5710"/>
                  </a:lnTo>
                  <a:lnTo>
                    <a:pt y="55531" x="6304"/>
                  </a:lnTo>
                  <a:lnTo>
                    <a:pt y="55441" x="6839"/>
                  </a:lnTo>
                  <a:lnTo>
                    <a:pt y="55260" x="7434"/>
                  </a:lnTo>
                  <a:lnTo>
                    <a:pt y="54899" x="9694"/>
                  </a:lnTo>
                  <a:lnTo>
                    <a:pt y="54358" x="11894"/>
                  </a:lnTo>
                  <a:lnTo>
                    <a:pt y="53635" x="14035"/>
                  </a:lnTo>
                  <a:lnTo>
                    <a:pt y="52823" x="16056"/>
                  </a:lnTo>
                  <a:lnTo>
                    <a:pt y="51829" x="18078"/>
                  </a:lnTo>
                  <a:lnTo>
                    <a:pt y="50656" x="19981"/>
                  </a:lnTo>
                  <a:lnTo>
                    <a:pt y="49391" x="21825"/>
                  </a:lnTo>
                  <a:lnTo>
                    <a:pt y="47947" x="23608"/>
                  </a:lnTo>
                  <a:lnTo>
                    <a:pt y="46412" x="25333"/>
                  </a:lnTo>
                  <a:lnTo>
                    <a:pt y="44606" x="26998"/>
                  </a:lnTo>
                  <a:lnTo>
                    <a:pt y="42710" x="28544"/>
                  </a:lnTo>
                  <a:lnTo>
                    <a:pt y="40723" x="30031"/>
                  </a:lnTo>
                  <a:lnTo>
                    <a:pt y="38556" x="31458"/>
                  </a:lnTo>
                  <a:lnTo>
                    <a:pt y="36209" x="32766"/>
                  </a:lnTo>
                  <a:lnTo>
                    <a:pt y="33680" x="34074"/>
                  </a:lnTo>
                  <a:lnTo>
                    <a:pt y="31062" x="35264"/>
                  </a:lnTo>
                  <a:lnTo>
                    <a:pt y="30701" x="35264"/>
                  </a:lnTo>
                  <a:lnTo>
                    <a:pt y="29707" x="34253"/>
                  </a:lnTo>
                  <a:lnTo>
                    <a:pt y="28714" x="33361"/>
                  </a:lnTo>
                  <a:lnTo>
                    <a:pt y="27540" x="32469"/>
                  </a:lnTo>
                  <a:lnTo>
                    <a:pt y="26367" x="31696"/>
                  </a:lnTo>
                  <a:lnTo>
                    <a:pt y="25012" x="30982"/>
                  </a:lnTo>
                  <a:lnTo>
                    <a:pt y="23658" x="30269"/>
                  </a:lnTo>
                  <a:lnTo>
                    <a:pt y="22303" x="29614"/>
                  </a:lnTo>
                  <a:lnTo>
                    <a:pt y="20859" x="29020"/>
                  </a:lnTo>
                  <a:lnTo>
                    <a:pt y="19414" x="28366"/>
                  </a:lnTo>
                  <a:lnTo>
                    <a:pt y="17879" x="27771"/>
                  </a:lnTo>
                  <a:lnTo>
                    <a:pt y="16434" x="27236"/>
                  </a:lnTo>
                  <a:lnTo>
                    <a:pt y="14899" x="26641"/>
                  </a:lnTo>
                  <a:lnTo>
                    <a:pt y="13455" x="26047"/>
                  </a:lnTo>
                  <a:lnTo>
                    <a:pt y="11920" x="25452"/>
                  </a:lnTo>
                  <a:lnTo>
                    <a:pt y="10475" x="24798"/>
                  </a:lnTo>
                  <a:lnTo>
                    <a:pt y="9121" x="24144"/>
                  </a:lnTo>
                  <a:lnTo>
                    <a:pt y="8398" x="23787"/>
                  </a:lnTo>
                  <a:lnTo>
                    <a:pt y="7676" x="23430"/>
                  </a:lnTo>
                  <a:lnTo>
                    <a:pt y="7044" x="23073"/>
                  </a:lnTo>
                  <a:lnTo>
                    <a:pt y="6321" x="22716"/>
                  </a:lnTo>
                  <a:lnTo>
                    <a:pt y="5689" x="22360"/>
                  </a:lnTo>
                  <a:lnTo>
                    <a:pt y="5057" x="21943"/>
                  </a:lnTo>
                  <a:lnTo>
                    <a:pt y="4425" x="21587"/>
                  </a:lnTo>
                  <a:lnTo>
                    <a:pt y="3793" x="21170"/>
                  </a:lnTo>
                  <a:lnTo>
                    <a:pt y="3251" x="20635"/>
                  </a:lnTo>
                  <a:lnTo>
                    <a:pt y="2619" x="20100"/>
                  </a:lnTo>
                  <a:lnTo>
                    <a:pt y="2078" x="19565"/>
                  </a:lnTo>
                  <a:lnTo>
                    <a:pt y="1446" x="18970"/>
                  </a:lnTo>
                  <a:lnTo>
                    <a:pt y="994" x="18435"/>
                  </a:lnTo>
                  <a:lnTo>
                    <a:pt y="543" x="17840"/>
                  </a:lnTo>
                  <a:lnTo>
                    <a:pt y="181" x="17246"/>
                  </a:lnTo>
                  <a:lnTo>
                    <a:pt y="1" x="16592"/>
                  </a:lnTo>
                  <a:lnTo>
                    <a:pt y="2710" x="15937"/>
                  </a:lnTo>
                  <a:lnTo>
                    <a:pt y="2529" x="16175"/>
                  </a:lnTo>
                  <a:lnTo>
                    <a:pt y="2439" x="16413"/>
                  </a:lnTo>
                  <a:lnTo>
                    <a:pt y="2439" x="16651"/>
                  </a:lnTo>
                  <a:lnTo>
                    <a:pt y="2439" x="16948"/>
                  </a:lnTo>
                  <a:lnTo>
                    <a:pt y="2529" x="17186"/>
                  </a:lnTo>
                  <a:lnTo>
                    <a:pt y="2619" x="17424"/>
                  </a:lnTo>
                  <a:lnTo>
                    <a:pt y="2710" x="17662"/>
                  </a:lnTo>
                  <a:lnTo>
                    <a:pt y="2800" x="17900"/>
                  </a:lnTo>
                  <a:close/>
                </a:path>
              </a:pathLst>
            </a:custGeom>
            <a:solidFill>
              <a:srgbClr val="1EDDFF"/>
            </a:solidFill>
            <a:ln>
              <a:noFill/>
            </a:ln>
          </p:spPr>
          <p:txBody>
            <a:bodyPr bIns="91425" rIns="91425" lIns="91425" tIns="91425" anchor="ctr" anchorCtr="0">
              <a:noAutofit/>
            </a:bodyPr>
            <a:lstStyle/>
            <a:p/>
          </p:txBody>
        </p:sp>
        <p:sp>
          <p:nvSpPr>
            <p:cNvPr id="158" name="Shape 158"/>
            <p:cNvSpPr/>
            <p:nvPr/>
          </p:nvSpPr>
          <p:spPr>
            <a:xfrm>
              <a:off y="1076725" x="1366200"/>
              <a:ext cy="22600" cx="7450"/>
            </a:xfrm>
            <a:custGeom>
              <a:pathLst>
                <a:path w="298" extrusionOk="0" h="904">
                  <a:moveTo>
                    <a:pt y="1" x="179"/>
                  </a:moveTo>
                  <a:lnTo>
                    <a:pt y="182" x="60"/>
                  </a:lnTo>
                  <a:lnTo>
                    <a:pt y="362" x="0"/>
                  </a:lnTo>
                  <a:lnTo>
                    <a:pt y="633" x="0"/>
                  </a:lnTo>
                  <a:lnTo>
                    <a:pt y="904" x="0"/>
                  </a:lnTo>
                  <a:lnTo>
                    <a:pt y="723" x="119"/>
                  </a:lnTo>
                  <a:lnTo>
                    <a:pt y="543" x="238"/>
                  </a:lnTo>
                  <a:lnTo>
                    <a:pt y="272" x="297"/>
                  </a:lnTo>
                  <a:lnTo>
                    <a:pt y="1" x="297"/>
                  </a:lnTo>
                  <a:lnTo>
                    <a:pt y="1" x="297"/>
                  </a:lnTo>
                  <a:lnTo>
                    <a:pt y="1" x="238"/>
                  </a:lnTo>
                  <a:lnTo>
                    <a:pt y="1" x="179"/>
                  </a:lnTo>
                  <a:lnTo>
                    <a:pt y="1" x="179"/>
                  </a:lnTo>
                  <a:close/>
                </a:path>
              </a:pathLst>
            </a:custGeom>
            <a:solidFill>
              <a:srgbClr val="FFFFFF"/>
            </a:solidFill>
            <a:ln>
              <a:noFill/>
            </a:ln>
          </p:spPr>
          <p:txBody>
            <a:bodyPr bIns="91425" rIns="91425" lIns="91425" tIns="91425" anchor="ctr" anchorCtr="0">
              <a:noAutofit/>
            </a:bodyPr>
            <a:lstStyle/>
            <a:p/>
          </p:txBody>
        </p:sp>
        <p:sp>
          <p:nvSpPr>
            <p:cNvPr id="159" name="Shape 159"/>
            <p:cNvSpPr/>
            <p:nvPr/>
          </p:nvSpPr>
          <p:spPr>
            <a:xfrm>
              <a:off y="1155750" x="1068875"/>
              <a:ext cy="397300" cx="279500"/>
            </a:xfrm>
            <a:custGeom>
              <a:pathLst>
                <a:path w="11180" extrusionOk="0" h="15892">
                  <a:moveTo>
                    <a:pt y="2438" x="4520"/>
                  </a:moveTo>
                  <a:lnTo>
                    <a:pt y="2619" x="3984"/>
                  </a:lnTo>
                  <a:lnTo>
                    <a:pt y="2890" x="3449"/>
                  </a:lnTo>
                  <a:lnTo>
                    <a:pt y="3341" x="2973"/>
                  </a:lnTo>
                  <a:lnTo>
                    <a:pt y="3793" x="2498"/>
                  </a:lnTo>
                  <a:lnTo>
                    <a:pt y="4334" x="2081"/>
                  </a:lnTo>
                  <a:lnTo>
                    <a:pt y="4966" x="1665"/>
                  </a:lnTo>
                  <a:lnTo>
                    <a:pt y="5689" x="1368"/>
                  </a:lnTo>
                  <a:lnTo>
                    <a:pt y="6411" x="1130"/>
                  </a:lnTo>
                  <a:lnTo>
                    <a:pt y="6772" x="892"/>
                  </a:lnTo>
                  <a:lnTo>
                    <a:pt y="7404" x="1427"/>
                  </a:lnTo>
                  <a:lnTo>
                    <a:pt y="8127" x="1725"/>
                  </a:lnTo>
                  <a:lnTo>
                    <a:pt y="8849" x="1844"/>
                  </a:lnTo>
                  <a:lnTo>
                    <a:pt y="9481" x="1844"/>
                  </a:lnTo>
                  <a:lnTo>
                    <a:pt y="10023" x="1606"/>
                  </a:lnTo>
                  <a:lnTo>
                    <a:pt y="10384" x="1249"/>
                  </a:lnTo>
                  <a:lnTo>
                    <a:pt y="10474" x="714"/>
                  </a:lnTo>
                  <a:lnTo>
                    <a:pt y="10203" x="0"/>
                  </a:lnTo>
                  <a:lnTo>
                    <a:pt y="10294" x="119"/>
                  </a:lnTo>
                  <a:lnTo>
                    <a:pt y="10474" x="179"/>
                  </a:lnTo>
                  <a:lnTo>
                    <a:pt y="10565" x="179"/>
                  </a:lnTo>
                  <a:lnTo>
                    <a:pt y="10745" x="238"/>
                  </a:lnTo>
                  <a:lnTo>
                    <a:pt y="11648" x="179"/>
                  </a:lnTo>
                  <a:lnTo>
                    <a:pt y="12461" x="119"/>
                  </a:lnTo>
                  <a:lnTo>
                    <a:pt y="13273" x="238"/>
                  </a:lnTo>
                  <a:lnTo>
                    <a:pt y="13905" x="535"/>
                  </a:lnTo>
                  <a:lnTo>
                    <a:pt y="14808" x="1249"/>
                  </a:lnTo>
                  <a:lnTo>
                    <a:pt y="15440" x="2081"/>
                  </a:lnTo>
                  <a:lnTo>
                    <a:pt y="15802" x="2914"/>
                  </a:lnTo>
                  <a:lnTo>
                    <a:pt y="15892" x="3806"/>
                  </a:lnTo>
                  <a:lnTo>
                    <a:pt y="15711" x="4638"/>
                  </a:lnTo>
                  <a:lnTo>
                    <a:pt y="15260" x="5471"/>
                  </a:lnTo>
                  <a:lnTo>
                    <a:pt y="14537" x="6185"/>
                  </a:lnTo>
                  <a:lnTo>
                    <a:pt y="13544" x="6779"/>
                  </a:lnTo>
                  <a:lnTo>
                    <a:pt y="13183" x="6363"/>
                  </a:lnTo>
                  <a:lnTo>
                    <a:pt y="13003" x="6125"/>
                  </a:lnTo>
                  <a:lnTo>
                    <a:pt y="12641" x="6006"/>
                  </a:lnTo>
                  <a:lnTo>
                    <a:pt y="11919" x="6006"/>
                  </a:lnTo>
                  <a:lnTo>
                    <a:pt y="11919" x="5649"/>
                  </a:lnTo>
                  <a:lnTo>
                    <a:pt y="11738" x="5293"/>
                  </a:lnTo>
                  <a:lnTo>
                    <a:pt y="11648" x="4936"/>
                  </a:lnTo>
                  <a:lnTo>
                    <a:pt y="11377" x="4579"/>
                  </a:lnTo>
                  <a:lnTo>
                    <a:pt y="11558" x="4520"/>
                  </a:lnTo>
                  <a:lnTo>
                    <a:pt y="11738" x="4520"/>
                  </a:lnTo>
                  <a:lnTo>
                    <a:pt y="11919" x="4401"/>
                  </a:lnTo>
                  <a:lnTo>
                    <a:pt y="12100" x="4282"/>
                  </a:lnTo>
                  <a:lnTo>
                    <a:pt y="12009" x="4163"/>
                  </a:lnTo>
                  <a:lnTo>
                    <a:pt y="11829" x="4044"/>
                  </a:lnTo>
                  <a:lnTo>
                    <a:pt y="11558" x="3984"/>
                  </a:lnTo>
                  <a:lnTo>
                    <a:pt y="11287" x="3865"/>
                  </a:lnTo>
                  <a:lnTo>
                    <a:pt y="10745" x="3865"/>
                  </a:lnTo>
                  <a:lnTo>
                    <a:pt y="10294" x="3925"/>
                  </a:lnTo>
                  <a:lnTo>
                    <a:pt y="9933" x="4044"/>
                  </a:lnTo>
                  <a:lnTo>
                    <a:pt y="9571" x="4282"/>
                  </a:lnTo>
                  <a:lnTo>
                    <a:pt y="9481" x="4401"/>
                  </a:lnTo>
                  <a:lnTo>
                    <a:pt y="9300" x="4520"/>
                  </a:lnTo>
                  <a:lnTo>
                    <a:pt y="9300" x="4579"/>
                  </a:lnTo>
                  <a:lnTo>
                    <a:pt y="9391" x="4698"/>
                  </a:lnTo>
                  <a:lnTo>
                    <a:pt y="9662" x="4817"/>
                  </a:lnTo>
                  <a:lnTo>
                    <a:pt y="9933" x="4817"/>
                  </a:lnTo>
                  <a:lnTo>
                    <a:pt y="10203" x="4757"/>
                  </a:lnTo>
                  <a:lnTo>
                    <a:pt y="10384" x="4698"/>
                  </a:lnTo>
                  <a:lnTo>
                    <a:pt y="10474" x="4936"/>
                  </a:lnTo>
                  <a:lnTo>
                    <a:pt y="10565" x="5233"/>
                  </a:lnTo>
                  <a:lnTo>
                    <a:pt y="10745" x="5471"/>
                  </a:lnTo>
                  <a:lnTo>
                    <a:pt y="10835" x="5709"/>
                  </a:lnTo>
                  <a:lnTo>
                    <a:pt y="10835" x="5947"/>
                  </a:lnTo>
                  <a:lnTo>
                    <a:pt y="10835" x="6185"/>
                  </a:lnTo>
                  <a:lnTo>
                    <a:pt y="10745" x="6363"/>
                  </a:lnTo>
                  <a:lnTo>
                    <a:pt y="10565" x="6541"/>
                  </a:lnTo>
                  <a:lnTo>
                    <a:pt y="10655" x="6779"/>
                  </a:lnTo>
                  <a:lnTo>
                    <a:pt y="10565" x="7017"/>
                  </a:lnTo>
                  <a:lnTo>
                    <a:pt y="10474" x="7195"/>
                  </a:lnTo>
                  <a:lnTo>
                    <a:pt y="10203" x="7433"/>
                  </a:lnTo>
                  <a:lnTo>
                    <a:pt y="9300" x="8266"/>
                  </a:lnTo>
                  <a:lnTo>
                    <a:pt y="8307" x="9039"/>
                  </a:lnTo>
                  <a:lnTo>
                    <a:pt y="7133" x="9634"/>
                  </a:lnTo>
                  <a:lnTo>
                    <a:pt y="5869" x="10169"/>
                  </a:lnTo>
                  <a:lnTo>
                    <a:pt y="4515" x="10585"/>
                  </a:lnTo>
                  <a:lnTo>
                    <a:pt y="3070" x="10882"/>
                  </a:lnTo>
                  <a:lnTo>
                    <a:pt y="1535" x="11061"/>
                  </a:lnTo>
                  <a:lnTo>
                    <a:pt y="0" x="11180"/>
                  </a:lnTo>
                  <a:lnTo>
                    <a:pt y="813" x="10644"/>
                  </a:lnTo>
                  <a:lnTo>
                    <a:pt y="1355" x="9931"/>
                  </a:lnTo>
                  <a:lnTo>
                    <a:pt y="1716" x="9039"/>
                  </a:lnTo>
                  <a:lnTo>
                    <a:pt y="1987" x="8147"/>
                  </a:lnTo>
                  <a:lnTo>
                    <a:pt y="2167" x="7195"/>
                  </a:lnTo>
                  <a:lnTo>
                    <a:pt y="2258" x="6244"/>
                  </a:lnTo>
                  <a:lnTo>
                    <a:pt y="2348" x="5293"/>
                  </a:lnTo>
                  <a:lnTo>
                    <a:pt y="2438" x="4520"/>
                  </a:lnTo>
                  <a:close/>
                </a:path>
              </a:pathLst>
            </a:custGeom>
            <a:solidFill>
              <a:srgbClr val="AFAFAF"/>
            </a:solidFill>
            <a:ln>
              <a:noFill/>
            </a:ln>
          </p:spPr>
          <p:txBody>
            <a:bodyPr bIns="91425" rIns="91425" lIns="91425" tIns="91425" anchor="ctr" anchorCtr="0">
              <a:noAutofit/>
            </a:bodyPr>
            <a:lstStyle/>
            <a:p/>
          </p:txBody>
        </p:sp>
        <p:sp>
          <p:nvSpPr>
            <p:cNvPr id="160" name="Shape 160"/>
            <p:cNvSpPr/>
            <p:nvPr/>
          </p:nvSpPr>
          <p:spPr>
            <a:xfrm>
              <a:off y="1250550" x="1972725"/>
              <a:ext cy="228025" cx="114500"/>
            </a:xfrm>
            <a:custGeom>
              <a:pathLst>
                <a:path w="4580" extrusionOk="0" h="9121">
                  <a:moveTo>
                    <a:pt y="1" x="1"/>
                  </a:moveTo>
                  <a:lnTo>
                    <a:pt y="994" x="120"/>
                  </a:lnTo>
                  <a:lnTo>
                    <a:pt y="2168" x="239"/>
                  </a:lnTo>
                  <a:lnTo>
                    <a:pt y="3341" x="477"/>
                  </a:lnTo>
                  <a:lnTo>
                    <a:pt y="4154" x="833"/>
                  </a:lnTo>
                  <a:lnTo>
                    <a:pt y="5599" x="952"/>
                  </a:lnTo>
                  <a:lnTo>
                    <a:pt y="7043" x="1190"/>
                  </a:lnTo>
                  <a:lnTo>
                    <a:pt y="8308" x="1606"/>
                  </a:lnTo>
                  <a:lnTo>
                    <a:pt y="9120" x="2498"/>
                  </a:lnTo>
                  <a:lnTo>
                    <a:pt y="9120" x="2855"/>
                  </a:lnTo>
                  <a:lnTo>
                    <a:pt y="8940" x="3212"/>
                  </a:lnTo>
                  <a:lnTo>
                    <a:pt y="8669" x="3509"/>
                  </a:lnTo>
                  <a:lnTo>
                    <a:pt y="8398" x="3807"/>
                  </a:lnTo>
                  <a:lnTo>
                    <a:pt y="7495" x="4104"/>
                  </a:lnTo>
                  <a:lnTo>
                    <a:pt y="6502" x="4282"/>
                  </a:lnTo>
                  <a:lnTo>
                    <a:pt y="5418" x="4461"/>
                  </a:lnTo>
                  <a:lnTo>
                    <a:pt y="4244" x="4580"/>
                  </a:lnTo>
                  <a:lnTo>
                    <a:pt y="3793" x="4282"/>
                  </a:lnTo>
                  <a:lnTo>
                    <a:pt y="3341" x="3925"/>
                  </a:lnTo>
                  <a:lnTo>
                    <a:pt y="2800" x="3688"/>
                  </a:lnTo>
                  <a:lnTo>
                    <a:pt y="2258" x="3390"/>
                  </a:lnTo>
                  <a:lnTo>
                    <a:pt y="1716" x="3152"/>
                  </a:lnTo>
                  <a:lnTo>
                    <a:pt y="1174" x="2855"/>
                  </a:lnTo>
                  <a:lnTo>
                    <a:pt y="633" x="2617"/>
                  </a:lnTo>
                  <a:lnTo>
                    <a:pt y="181" x="2379"/>
                  </a:lnTo>
                  <a:lnTo>
                    <a:pt y="181" x="2082"/>
                  </a:lnTo>
                  <a:lnTo>
                    <a:pt y="181" x="1785"/>
                  </a:lnTo>
                  <a:lnTo>
                    <a:pt y="91" x="1487"/>
                  </a:lnTo>
                  <a:lnTo>
                    <a:pt y="91" x="1190"/>
                  </a:lnTo>
                  <a:lnTo>
                    <a:pt y="1" x="893"/>
                  </a:lnTo>
                  <a:lnTo>
                    <a:pt y="1" x="536"/>
                  </a:lnTo>
                  <a:lnTo>
                    <a:pt y="1" x="298"/>
                  </a:lnTo>
                  <a:lnTo>
                    <a:pt y="1" x="1"/>
                  </a:lnTo>
                  <a:close/>
                </a:path>
              </a:pathLst>
            </a:custGeom>
            <a:solidFill>
              <a:srgbClr val="FFCED8"/>
            </a:solidFill>
            <a:ln>
              <a:noFill/>
            </a:ln>
          </p:spPr>
          <p:txBody>
            <a:bodyPr bIns="91425" rIns="91425" lIns="91425" tIns="91425" anchor="ctr" anchorCtr="0">
              <a:noAutofit/>
            </a:bodyPr>
            <a:lstStyle/>
            <a:p/>
          </p:txBody>
        </p:sp>
        <p:sp>
          <p:nvSpPr>
            <p:cNvPr id="161" name="Shape 161"/>
            <p:cNvSpPr/>
            <p:nvPr/>
          </p:nvSpPr>
          <p:spPr>
            <a:xfrm>
              <a:off y="1153475" x="660050"/>
              <a:ext cy="483100" cx="627375"/>
            </a:xfrm>
            <a:custGeom>
              <a:pathLst>
                <a:path w="25095" extrusionOk="0" h="19324">
                  <a:moveTo>
                    <a:pt y="9843" x="0"/>
                  </a:moveTo>
                  <a:lnTo>
                    <a:pt y="11739" x="357"/>
                  </a:lnTo>
                  <a:lnTo>
                    <a:pt y="13274" x="1130"/>
                  </a:lnTo>
                  <a:lnTo>
                    <a:pt y="14719" x="2201"/>
                  </a:lnTo>
                  <a:lnTo>
                    <a:pt y="15802" x="3509"/>
                  </a:lnTo>
                  <a:lnTo>
                    <a:pt y="16796" x="5114"/>
                  </a:lnTo>
                  <a:lnTo>
                    <a:pt y="17608" x="6898"/>
                  </a:lnTo>
                  <a:lnTo>
                    <a:pt y="18240" x="8861"/>
                  </a:lnTo>
                  <a:lnTo>
                    <a:pt y="18692" x="10882"/>
                  </a:lnTo>
                  <a:lnTo>
                    <a:pt y="18963" x="12964"/>
                  </a:lnTo>
                  <a:lnTo>
                    <a:pt y="19233" x="15045"/>
                  </a:lnTo>
                  <a:lnTo>
                    <a:pt y="19324" x="17126"/>
                  </a:lnTo>
                  <a:lnTo>
                    <a:pt y="19324" x="19089"/>
                  </a:lnTo>
                  <a:lnTo>
                    <a:pt y="19324" x="20932"/>
                  </a:lnTo>
                  <a:lnTo>
                    <a:pt y="19233" x="22538"/>
                  </a:lnTo>
                  <a:lnTo>
                    <a:pt y="19143" x="23965"/>
                  </a:lnTo>
                  <a:lnTo>
                    <a:pt y="18963" x="25095"/>
                  </a:lnTo>
                  <a:lnTo>
                    <a:pt y="18963" x="24738"/>
                  </a:lnTo>
                  <a:lnTo>
                    <a:pt y="18872" x="24381"/>
                  </a:lnTo>
                  <a:lnTo>
                    <a:pt y="18782" x="24024"/>
                  </a:lnTo>
                  <a:lnTo>
                    <a:pt y="18692" x="23667"/>
                  </a:lnTo>
                  <a:lnTo>
                    <a:pt y="18601" x="23311"/>
                  </a:lnTo>
                  <a:lnTo>
                    <a:pt y="18511" x="22954"/>
                  </a:lnTo>
                  <a:lnTo>
                    <a:pt y="18511" x="22597"/>
                  </a:lnTo>
                  <a:lnTo>
                    <a:pt y="18421" x="22240"/>
                  </a:lnTo>
                  <a:lnTo>
                    <a:pt y="18331" x="21883"/>
                  </a:lnTo>
                  <a:lnTo>
                    <a:pt y="18150" x="21586"/>
                  </a:lnTo>
                  <a:lnTo>
                    <a:pt y="17879" x="21229"/>
                  </a:lnTo>
                  <a:lnTo>
                    <a:pt y="17608" x="20873"/>
                  </a:lnTo>
                  <a:lnTo>
                    <a:pt y="17608" x="20218"/>
                  </a:lnTo>
                  <a:lnTo>
                    <a:pt y="17518" x="19564"/>
                  </a:lnTo>
                  <a:lnTo>
                    <a:pt y="17337" x="18970"/>
                  </a:lnTo>
                  <a:lnTo>
                    <a:pt y="16976" x="18375"/>
                  </a:lnTo>
                  <a:lnTo>
                    <a:pt y="16615" x="17780"/>
                  </a:lnTo>
                  <a:lnTo>
                    <a:pt y="16073" x="17305"/>
                  </a:lnTo>
                  <a:lnTo>
                    <a:pt y="15531" x="16769"/>
                  </a:lnTo>
                  <a:lnTo>
                    <a:pt y="14809" x="16353"/>
                  </a:lnTo>
                  <a:lnTo>
                    <a:pt y="15170" x="16175"/>
                  </a:lnTo>
                  <a:lnTo>
                    <a:pt y="15441" x="15877"/>
                  </a:lnTo>
                  <a:lnTo>
                    <a:pt y="15531" x="15640"/>
                  </a:lnTo>
                  <a:lnTo>
                    <a:pt y="15622" x="15342"/>
                  </a:lnTo>
                  <a:lnTo>
                    <a:pt y="14899" x="13856"/>
                  </a:lnTo>
                  <a:lnTo>
                    <a:pt y="13545" x="12845"/>
                  </a:lnTo>
                  <a:lnTo>
                    <a:pt y="11920" x="12369"/>
                  </a:lnTo>
                  <a:lnTo>
                    <a:pt y="10114" x="12310"/>
                  </a:lnTo>
                  <a:lnTo>
                    <a:pt y="8398" x="12666"/>
                  </a:lnTo>
                  <a:lnTo>
                    <a:pt y="6954" x="13439"/>
                  </a:lnTo>
                  <a:lnTo>
                    <a:pt y="6141" x="14510"/>
                  </a:lnTo>
                  <a:lnTo>
                    <a:pt y="6051" x="15937"/>
                  </a:lnTo>
                  <a:lnTo>
                    <a:pt y="6502" x="16769"/>
                  </a:lnTo>
                  <a:lnTo>
                    <a:pt y="5057" x="17067"/>
                  </a:lnTo>
                  <a:lnTo>
                    <a:pt y="3793" x="17543"/>
                  </a:lnTo>
                  <a:lnTo>
                    <a:pt y="2800" x="18078"/>
                  </a:lnTo>
                  <a:lnTo>
                    <a:pt y="1987" x="18791"/>
                  </a:lnTo>
                  <a:lnTo>
                    <a:pt y="1446" x="19564"/>
                  </a:lnTo>
                  <a:lnTo>
                    <a:pt y="994" x="20456"/>
                  </a:lnTo>
                  <a:lnTo>
                    <a:pt y="723" x="21348"/>
                  </a:lnTo>
                  <a:lnTo>
                    <a:pt y="543" x="22300"/>
                  </a:lnTo>
                  <a:lnTo>
                    <a:pt y="543" x="21943"/>
                  </a:lnTo>
                  <a:lnTo>
                    <a:pt y="543" x="21943"/>
                  </a:lnTo>
                  <a:lnTo>
                    <a:pt y="362" x="20932"/>
                  </a:lnTo>
                  <a:lnTo>
                    <a:pt y="182" x="19683"/>
                  </a:lnTo>
                  <a:lnTo>
                    <a:pt y="91" x="18137"/>
                  </a:lnTo>
                  <a:lnTo>
                    <a:pt y="1" x="16472"/>
                  </a:lnTo>
                  <a:lnTo>
                    <a:pt y="1" x="14688"/>
                  </a:lnTo>
                  <a:lnTo>
                    <a:pt y="182" x="12785"/>
                  </a:lnTo>
                  <a:lnTo>
                    <a:pt y="362" x="10882"/>
                  </a:lnTo>
                  <a:lnTo>
                    <a:pt y="723" x="8980"/>
                  </a:lnTo>
                  <a:lnTo>
                    <a:pt y="1175" x="7136"/>
                  </a:lnTo>
                  <a:lnTo>
                    <a:pt y="1807" x="5412"/>
                  </a:lnTo>
                  <a:lnTo>
                    <a:pt y="2619" x="3866"/>
                  </a:lnTo>
                  <a:lnTo>
                    <a:pt y="3613" x="2498"/>
                  </a:lnTo>
                  <a:lnTo>
                    <a:pt y="4787" x="1368"/>
                  </a:lnTo>
                  <a:lnTo>
                    <a:pt y="6231" x="536"/>
                  </a:lnTo>
                  <a:lnTo>
                    <a:pt y="7947" x="60"/>
                  </a:lnTo>
                  <a:lnTo>
                    <a:pt y="9843" x="0"/>
                  </a:lnTo>
                  <a:close/>
                </a:path>
              </a:pathLst>
            </a:custGeom>
            <a:solidFill>
              <a:srgbClr val="FFDD1E"/>
            </a:solidFill>
            <a:ln>
              <a:noFill/>
            </a:ln>
          </p:spPr>
          <p:txBody>
            <a:bodyPr bIns="91425" rIns="91425" lIns="91425" tIns="91425" anchor="ctr" anchorCtr="0">
              <a:noAutofit/>
            </a:bodyPr>
            <a:lstStyle/>
            <a:p/>
          </p:txBody>
        </p:sp>
        <p:sp>
          <p:nvSpPr>
            <p:cNvPr id="162" name="Shape 162"/>
            <p:cNvSpPr/>
            <p:nvPr/>
          </p:nvSpPr>
          <p:spPr>
            <a:xfrm>
              <a:off y="1230225" x="1315650"/>
              <a:ext cy="388300" cx="227475"/>
            </a:xfrm>
            <a:custGeom>
              <a:pathLst>
                <a:path w="9099" extrusionOk="0" h="15532">
                  <a:moveTo>
                    <a:pt y="1175" x="1665"/>
                  </a:moveTo>
                  <a:lnTo>
                    <a:pt y="2349" x="1309"/>
                  </a:lnTo>
                  <a:lnTo>
                    <a:pt y="3432" x="952"/>
                  </a:lnTo>
                  <a:lnTo>
                    <a:pt y="4516" x="536"/>
                  </a:lnTo>
                  <a:lnTo>
                    <a:pt y="5419" x="0"/>
                  </a:lnTo>
                  <a:lnTo>
                    <a:pt y="5689" x="476"/>
                  </a:lnTo>
                  <a:lnTo>
                    <a:pt y="5960" x="892"/>
                  </a:lnTo>
                  <a:lnTo>
                    <a:pt y="6141" x="1249"/>
                  </a:lnTo>
                  <a:lnTo>
                    <a:pt y="6412" x="1606"/>
                  </a:lnTo>
                  <a:lnTo>
                    <a:pt y="6773" x="1844"/>
                  </a:lnTo>
                  <a:lnTo>
                    <a:pt y="7315" x="2022"/>
                  </a:lnTo>
                  <a:lnTo>
                    <a:pt y="7947" x="2141"/>
                  </a:lnTo>
                  <a:lnTo>
                    <a:pt y="8759" x="2201"/>
                  </a:lnTo>
                  <a:lnTo>
                    <a:pt y="8940" x="2379"/>
                  </a:lnTo>
                  <a:lnTo>
                    <a:pt y="9211" x="2617"/>
                  </a:lnTo>
                  <a:lnTo>
                    <a:pt y="9572" x="2914"/>
                  </a:lnTo>
                  <a:lnTo>
                    <a:pt y="9933" x="3211"/>
                  </a:lnTo>
                  <a:lnTo>
                    <a:pt y="10385" x="3449"/>
                  </a:lnTo>
                  <a:lnTo>
                    <a:pt y="10746" x="3568"/>
                  </a:lnTo>
                  <a:lnTo>
                    <a:pt y="11197" x="3568"/>
                  </a:lnTo>
                  <a:lnTo>
                    <a:pt y="11558" x="3390"/>
                  </a:lnTo>
                  <a:lnTo>
                    <a:pt y="12100" x="3093"/>
                  </a:lnTo>
                  <a:lnTo>
                    <a:pt y="12552" x="2736"/>
                  </a:lnTo>
                  <a:lnTo>
                    <a:pt y="13093" x="2319"/>
                  </a:lnTo>
                  <a:lnTo>
                    <a:pt y="13545" x="1903"/>
                  </a:lnTo>
                  <a:lnTo>
                    <a:pt y="14087" x="1487"/>
                  </a:lnTo>
                  <a:lnTo>
                    <a:pt y="14538" x="1071"/>
                  </a:lnTo>
                  <a:lnTo>
                    <a:pt y="15080" x="654"/>
                  </a:lnTo>
                  <a:lnTo>
                    <a:pt y="15531" x="357"/>
                  </a:lnTo>
                  <a:lnTo>
                    <a:pt y="15441" x="1071"/>
                  </a:lnTo>
                  <a:lnTo>
                    <a:pt y="15261" x="1844"/>
                  </a:lnTo>
                  <a:lnTo>
                    <a:pt y="14990" x="2557"/>
                  </a:lnTo>
                  <a:lnTo>
                    <a:pt y="14719" x="3330"/>
                  </a:lnTo>
                  <a:lnTo>
                    <a:pt y="14358" x="4044"/>
                  </a:lnTo>
                  <a:lnTo>
                    <a:pt y="13816" x="4758"/>
                  </a:lnTo>
                  <a:lnTo>
                    <a:pt y="13274" x="5412"/>
                  </a:lnTo>
                  <a:lnTo>
                    <a:pt y="12552" x="6066"/>
                  </a:lnTo>
                  <a:lnTo>
                    <a:pt y="12461" x="6482"/>
                  </a:lnTo>
                  <a:lnTo>
                    <a:pt y="12100" x="6958"/>
                  </a:lnTo>
                  <a:lnTo>
                    <a:pt y="11558" x="7493"/>
                  </a:lnTo>
                  <a:lnTo>
                    <a:pt y="10926" x="7969"/>
                  </a:lnTo>
                  <a:lnTo>
                    <a:pt y="10204" x="8385"/>
                  </a:lnTo>
                  <a:lnTo>
                    <a:pt y="9482" x="8742"/>
                  </a:lnTo>
                  <a:lnTo>
                    <a:pt y="8759" x="8980"/>
                  </a:lnTo>
                  <a:lnTo>
                    <a:pt y="8127" x="9098"/>
                  </a:lnTo>
                  <a:lnTo>
                    <a:pt y="6412" x="8980"/>
                  </a:lnTo>
                  <a:lnTo>
                    <a:pt y="4877" x="8444"/>
                  </a:lnTo>
                  <a:lnTo>
                    <a:pt y="3613" x="7612"/>
                  </a:lnTo>
                  <a:lnTo>
                    <a:pt y="2439" x="6541"/>
                  </a:lnTo>
                  <a:lnTo>
                    <a:pt y="1536" x="5293"/>
                  </a:lnTo>
                  <a:lnTo>
                    <a:pt y="814" x="4103"/>
                  </a:lnTo>
                  <a:lnTo>
                    <a:pt y="362" x="2974"/>
                  </a:lnTo>
                  <a:lnTo>
                    <a:pt y="1" x="1963"/>
                  </a:lnTo>
                  <a:lnTo>
                    <a:pt y="272" x="1844"/>
                  </a:lnTo>
                  <a:lnTo>
                    <a:pt y="543" x="1784"/>
                  </a:lnTo>
                  <a:lnTo>
                    <a:pt y="904" x="1725"/>
                  </a:lnTo>
                  <a:lnTo>
                    <a:pt y="1175" x="1665"/>
                  </a:lnTo>
                  <a:close/>
                </a:path>
              </a:pathLst>
            </a:custGeom>
            <a:solidFill>
              <a:srgbClr val="FFDD1E"/>
            </a:solidFill>
            <a:ln>
              <a:noFill/>
            </a:ln>
          </p:spPr>
          <p:txBody>
            <a:bodyPr bIns="91425" rIns="91425" lIns="91425" tIns="91425" anchor="ctr" anchorCtr="0">
              <a:noAutofit/>
            </a:bodyPr>
            <a:lstStyle/>
            <a:p/>
          </p:txBody>
        </p:sp>
        <p:sp>
          <p:nvSpPr>
            <p:cNvPr id="163" name="Shape 163"/>
            <p:cNvSpPr/>
            <p:nvPr/>
          </p:nvSpPr>
          <p:spPr>
            <a:xfrm>
              <a:off y="1334075" x="990075"/>
              <a:ext cy="153525" cx="101125"/>
            </a:xfrm>
            <a:custGeom>
              <a:pathLst>
                <a:path w="4045" extrusionOk="0" h="6141">
                  <a:moveTo>
                    <a:pt y="2438" x="119"/>
                  </a:moveTo>
                  <a:lnTo>
                    <a:pt y="3432" x="1"/>
                  </a:lnTo>
                  <a:lnTo>
                    <a:pt y="4425" x="1"/>
                  </a:lnTo>
                  <a:lnTo>
                    <a:pt y="5328" x="179"/>
                  </a:lnTo>
                  <a:lnTo>
                    <a:pt y="6140" x="536"/>
                  </a:lnTo>
                  <a:lnTo>
                    <a:pt y="5689" x="357"/>
                  </a:lnTo>
                  <a:lnTo>
                    <a:pt y="5147" x="238"/>
                  </a:lnTo>
                  <a:lnTo>
                    <a:pt y="4605" x="179"/>
                  </a:lnTo>
                  <a:lnTo>
                    <a:pt y="3973" x="238"/>
                  </a:lnTo>
                  <a:lnTo>
                    <a:pt y="3070" x="476"/>
                  </a:lnTo>
                  <a:lnTo>
                    <a:pt y="2348" x="893"/>
                  </a:lnTo>
                  <a:lnTo>
                    <a:pt y="1716" x="1368"/>
                  </a:lnTo>
                  <a:lnTo>
                    <a:pt y="1445" x="1963"/>
                  </a:lnTo>
                  <a:lnTo>
                    <a:pt y="1445" x="2260"/>
                  </a:lnTo>
                  <a:lnTo>
                    <a:pt y="1535" x="2498"/>
                  </a:lnTo>
                  <a:lnTo>
                    <a:pt y="1535" x="2736"/>
                  </a:lnTo>
                  <a:lnTo>
                    <a:pt y="1626" x="2974"/>
                  </a:lnTo>
                  <a:lnTo>
                    <a:pt y="1716" x="3212"/>
                  </a:lnTo>
                  <a:lnTo>
                    <a:pt y="1897" x="3450"/>
                  </a:lnTo>
                  <a:lnTo>
                    <a:pt y="1987" x="3687"/>
                  </a:lnTo>
                  <a:lnTo>
                    <a:pt y="2077" x="3925"/>
                  </a:lnTo>
                  <a:lnTo>
                    <a:pt y="1897" x="3985"/>
                  </a:lnTo>
                  <a:lnTo>
                    <a:pt y="1716" x="4044"/>
                  </a:lnTo>
                  <a:lnTo>
                    <a:pt y="1626" x="4044"/>
                  </a:lnTo>
                  <a:lnTo>
                    <a:pt y="1445" x="4044"/>
                  </a:lnTo>
                  <a:lnTo>
                    <a:pt y="994" x="3747"/>
                  </a:lnTo>
                  <a:lnTo>
                    <a:pt y="542" x="3450"/>
                  </a:lnTo>
                  <a:lnTo>
                    <a:pt y="91" x="3093"/>
                  </a:lnTo>
                  <a:lnTo>
                    <a:pt y="0" x="2617"/>
                  </a:lnTo>
                  <a:lnTo>
                    <a:pt y="91" x="2260"/>
                  </a:lnTo>
                  <a:lnTo>
                    <a:pt y="181" x="1903"/>
                  </a:lnTo>
                  <a:lnTo>
                    <a:pt y="452" x="1547"/>
                  </a:lnTo>
                  <a:lnTo>
                    <a:pt y="723" x="1190"/>
                  </a:lnTo>
                  <a:lnTo>
                    <a:pt y="1084" x="893"/>
                  </a:lnTo>
                  <a:lnTo>
                    <a:pt y="1445" x="595"/>
                  </a:lnTo>
                  <a:lnTo>
                    <a:pt y="1897" x="357"/>
                  </a:lnTo>
                  <a:lnTo>
                    <a:pt y="2438" x="119"/>
                  </a:lnTo>
                  <a:close/>
                </a:path>
              </a:pathLst>
            </a:custGeom>
            <a:solidFill>
              <a:srgbClr val="4F4F4F"/>
            </a:solidFill>
            <a:ln>
              <a:noFill/>
            </a:ln>
          </p:spPr>
          <p:txBody>
            <a:bodyPr bIns="91425" rIns="91425" lIns="91425" tIns="91425" anchor="ctr" anchorCtr="0">
              <a:noAutofit/>
            </a:bodyPr>
            <a:lstStyle/>
            <a:p/>
          </p:txBody>
        </p:sp>
        <p:sp>
          <p:nvSpPr>
            <p:cNvPr id="164" name="Shape 164"/>
            <p:cNvSpPr/>
            <p:nvPr/>
          </p:nvSpPr>
          <p:spPr>
            <a:xfrm>
              <a:off y="1386000" x="1224975"/>
              <a:ext cy="205425" cx="151650"/>
            </a:xfrm>
            <a:custGeom>
              <a:pathLst>
                <a:path w="6066" extrusionOk="0" h="8217">
                  <a:moveTo>
                    <a:pt y="4063" x="2081"/>
                  </a:moveTo>
                  <a:lnTo>
                    <a:pt y="4063" x="1546"/>
                  </a:lnTo>
                  <a:lnTo>
                    <a:pt y="5057" x="1368"/>
                  </a:lnTo>
                  <a:lnTo>
                    <a:pt y="6050" x="1070"/>
                  </a:lnTo>
                  <a:lnTo>
                    <a:pt y="6862" x="595"/>
                  </a:lnTo>
                  <a:lnTo>
                    <a:pt y="7495" x="0"/>
                  </a:lnTo>
                  <a:lnTo>
                    <a:pt y="7675" x="238"/>
                  </a:lnTo>
                  <a:lnTo>
                    <a:pt y="7765" x="476"/>
                  </a:lnTo>
                  <a:lnTo>
                    <a:pt y="7765" x="714"/>
                  </a:lnTo>
                  <a:lnTo>
                    <a:pt y="7765" x="1011"/>
                  </a:lnTo>
                  <a:lnTo>
                    <a:pt y="7765" x="1249"/>
                  </a:lnTo>
                  <a:lnTo>
                    <a:pt y="7856" x="1487"/>
                  </a:lnTo>
                  <a:lnTo>
                    <a:pt y="7946" x="1724"/>
                  </a:lnTo>
                  <a:lnTo>
                    <a:pt y="8127" x="1962"/>
                  </a:lnTo>
                  <a:lnTo>
                    <a:pt y="8217" x="2557"/>
                  </a:lnTo>
                  <a:lnTo>
                    <a:pt y="7946" x="3152"/>
                  </a:lnTo>
                  <a:lnTo>
                    <a:pt y="7585" x="3687"/>
                  </a:lnTo>
                  <a:lnTo>
                    <a:pt y="7043" x="4222"/>
                  </a:lnTo>
                  <a:lnTo>
                    <a:pt y="6321" x="4698"/>
                  </a:lnTo>
                  <a:lnTo>
                    <a:pt y="5689" x="5173"/>
                  </a:lnTo>
                  <a:lnTo>
                    <a:pt y="4966" x="5590"/>
                  </a:lnTo>
                  <a:lnTo>
                    <a:pt y="4334" x="6065"/>
                  </a:lnTo>
                  <a:lnTo>
                    <a:pt y="4154" x="5709"/>
                  </a:lnTo>
                  <a:lnTo>
                    <a:pt y="3793" x="5411"/>
                  </a:lnTo>
                  <a:lnTo>
                    <a:pt y="3431" x="5114"/>
                  </a:lnTo>
                  <a:lnTo>
                    <a:pt y="2980" x="4936"/>
                  </a:lnTo>
                  <a:lnTo>
                    <a:pt y="1535" x="4876"/>
                  </a:lnTo>
                  <a:lnTo>
                    <a:pt y="1355" x="4281"/>
                  </a:lnTo>
                  <a:lnTo>
                    <a:pt y="1174" x="3746"/>
                  </a:lnTo>
                  <a:lnTo>
                    <a:pt y="723" x="3330"/>
                  </a:lnTo>
                  <a:lnTo>
                    <a:pt y="0" x="3152"/>
                  </a:lnTo>
                  <a:lnTo>
                    <a:pt y="0" x="3033"/>
                  </a:lnTo>
                  <a:lnTo>
                    <a:pt y="1174" x="3033"/>
                  </a:lnTo>
                  <a:lnTo>
                    <a:pt y="2258" x="2914"/>
                  </a:lnTo>
                  <a:lnTo>
                    <a:pt y="3251" x="2616"/>
                  </a:lnTo>
                  <a:lnTo>
                    <a:pt y="4063" x="2081"/>
                  </a:lnTo>
                  <a:close/>
                </a:path>
              </a:pathLst>
            </a:custGeom>
            <a:solidFill>
              <a:srgbClr val="EAC156"/>
            </a:solidFill>
            <a:ln>
              <a:noFill/>
            </a:ln>
          </p:spPr>
          <p:txBody>
            <a:bodyPr bIns="91425" rIns="91425" lIns="91425" tIns="91425" anchor="ctr" anchorCtr="0">
              <a:noAutofit/>
            </a:bodyPr>
            <a:lstStyle/>
            <a:p/>
          </p:txBody>
        </p:sp>
        <p:sp>
          <p:nvSpPr>
            <p:cNvPr id="165" name="Shape 165"/>
            <p:cNvSpPr/>
            <p:nvPr/>
          </p:nvSpPr>
          <p:spPr>
            <a:xfrm>
              <a:off y="1386000" x="585725"/>
              <a:ext cy="690750" cx="1042125"/>
            </a:xfrm>
            <a:custGeom>
              <a:pathLst>
                <a:path w="41685" extrusionOk="0" h="27630">
                  <a:moveTo>
                    <a:pt y="1896" x="39187"/>
                  </a:moveTo>
                  <a:lnTo>
                    <a:pt y="3251" x="39069"/>
                  </a:lnTo>
                  <a:lnTo>
                    <a:pt y="4425" x="38771"/>
                  </a:lnTo>
                  <a:lnTo>
                    <a:pt y="5508" x="38295"/>
                  </a:lnTo>
                  <a:lnTo>
                    <a:pt y="6501" x="37701"/>
                  </a:lnTo>
                  <a:lnTo>
                    <a:pt y="7404" x="36987"/>
                  </a:lnTo>
                  <a:lnTo>
                    <a:pt y="8127" x="36155"/>
                  </a:lnTo>
                  <a:lnTo>
                    <a:pt y="8849" x="35263"/>
                  </a:lnTo>
                  <a:lnTo>
                    <a:pt y="9391" x="34311"/>
                  </a:lnTo>
                  <a:lnTo>
                    <a:pt y="9932" x="33300"/>
                  </a:lnTo>
                  <a:lnTo>
                    <a:pt y="10384" x="32290"/>
                  </a:lnTo>
                  <a:lnTo>
                    <a:pt y="10745" x="31279"/>
                  </a:lnTo>
                  <a:lnTo>
                    <a:pt y="11106" x="30268"/>
                  </a:lnTo>
                  <a:lnTo>
                    <a:pt y="11377" x="29316"/>
                  </a:lnTo>
                  <a:lnTo>
                    <a:pt y="11558" x="28424"/>
                  </a:lnTo>
                  <a:lnTo>
                    <a:pt y="11738" x="27592"/>
                  </a:lnTo>
                  <a:lnTo>
                    <a:pt y="11829" x="26878"/>
                  </a:lnTo>
                  <a:lnTo>
                    <a:pt y="12009" x="25511"/>
                  </a:lnTo>
                  <a:lnTo>
                    <a:pt y="12100" x="24083"/>
                  </a:lnTo>
                  <a:lnTo>
                    <a:pt y="12190" x="22537"/>
                  </a:lnTo>
                  <a:lnTo>
                    <a:pt y="12190" x="20872"/>
                  </a:lnTo>
                  <a:lnTo>
                    <a:pt y="12100" x="19207"/>
                  </a:lnTo>
                  <a:lnTo>
                    <a:pt y="12009" x="17542"/>
                  </a:lnTo>
                  <a:lnTo>
                    <a:pt y="11738" x="15818"/>
                  </a:lnTo>
                  <a:lnTo>
                    <a:pt y="11377" x="14093"/>
                  </a:lnTo>
                  <a:lnTo>
                    <a:pt y="10926" x="12428"/>
                  </a:lnTo>
                  <a:lnTo>
                    <a:pt y="10384" x="10763"/>
                  </a:lnTo>
                  <a:lnTo>
                    <a:pt y="9571" x="9217"/>
                  </a:lnTo>
                  <a:lnTo>
                    <a:pt y="8759" x="7671"/>
                  </a:lnTo>
                  <a:lnTo>
                    <a:pt y="7675" x="6303"/>
                  </a:lnTo>
                  <a:lnTo>
                    <a:pt y="6501" x="4995"/>
                  </a:lnTo>
                  <a:lnTo>
                    <a:pt y="5057" x="3865"/>
                  </a:lnTo>
                  <a:lnTo>
                    <a:pt y="3522" x="2854"/>
                  </a:lnTo>
                  <a:lnTo>
                    <a:pt y="2709" x="2498"/>
                  </a:lnTo>
                  <a:lnTo>
                    <a:pt y="1806" x="2319"/>
                  </a:lnTo>
                  <a:lnTo>
                    <a:pt y="903" x="2200"/>
                  </a:lnTo>
                  <a:lnTo>
                    <a:pt y="0" x="2081"/>
                  </a:lnTo>
                  <a:lnTo>
                    <a:pt y="813" x="1665"/>
                  </a:lnTo>
                  <a:lnTo>
                    <a:pt y="1716" x="1368"/>
                  </a:lnTo>
                  <a:lnTo>
                    <a:pt y="2709" x="1071"/>
                  </a:lnTo>
                  <a:lnTo>
                    <a:pt y="3612" x="833"/>
                  </a:lnTo>
                  <a:lnTo>
                    <a:pt y="4605" x="595"/>
                  </a:lnTo>
                  <a:lnTo>
                    <a:pt y="5598" x="416"/>
                  </a:lnTo>
                  <a:lnTo>
                    <a:pt y="6592" x="179"/>
                  </a:lnTo>
                  <a:lnTo>
                    <a:pt y="7495" x="0"/>
                  </a:lnTo>
                  <a:lnTo>
                    <a:pt y="7314" x="238"/>
                  </a:lnTo>
                  <a:lnTo>
                    <a:pt y="7224" x="416"/>
                  </a:lnTo>
                  <a:lnTo>
                    <a:pt y="7133" x="654"/>
                  </a:lnTo>
                  <a:lnTo>
                    <a:pt y="7133" x="952"/>
                  </a:lnTo>
                  <a:lnTo>
                    <a:pt y="7133" x="1189"/>
                  </a:lnTo>
                  <a:lnTo>
                    <a:pt y="7133" x="1427"/>
                  </a:lnTo>
                  <a:lnTo>
                    <a:pt y="7224" x="1725"/>
                  </a:lnTo>
                  <a:lnTo>
                    <a:pt y="7314" x="1962"/>
                  </a:lnTo>
                  <a:lnTo>
                    <a:pt y="7765" x="2319"/>
                  </a:lnTo>
                  <a:lnTo>
                    <a:pt y="7946" x="2676"/>
                  </a:lnTo>
                  <a:lnTo>
                    <a:pt y="8127" x="3152"/>
                  </a:lnTo>
                  <a:lnTo>
                    <a:pt y="8307" x="3568"/>
                  </a:lnTo>
                  <a:lnTo>
                    <a:pt y="8488" x="4044"/>
                  </a:lnTo>
                  <a:lnTo>
                    <a:pt y="8759" x="4460"/>
                  </a:lnTo>
                  <a:lnTo>
                    <a:pt y="9210" x="4817"/>
                  </a:lnTo>
                  <a:lnTo>
                    <a:pt y="9842" x="5114"/>
                  </a:lnTo>
                  <a:lnTo>
                    <a:pt y="10023" x="5471"/>
                  </a:lnTo>
                  <a:lnTo>
                    <a:pt y="10384" x="5887"/>
                  </a:lnTo>
                  <a:lnTo>
                    <a:pt y="10835" x="6422"/>
                  </a:lnTo>
                  <a:lnTo>
                    <a:pt y="11467" x="6958"/>
                  </a:lnTo>
                  <a:lnTo>
                    <a:pt y="12009" x="7433"/>
                  </a:lnTo>
                  <a:lnTo>
                    <a:pt y="12641" x="7849"/>
                  </a:lnTo>
                  <a:lnTo>
                    <a:pt y="13183" x="8206"/>
                  </a:lnTo>
                  <a:lnTo>
                    <a:pt y="13634" x="8385"/>
                  </a:lnTo>
                  <a:lnTo>
                    <a:pt y="14176" x="8563"/>
                  </a:lnTo>
                  <a:lnTo>
                    <a:pt y="14718" x="8623"/>
                  </a:lnTo>
                  <a:lnTo>
                    <a:pt y="15260" x="8623"/>
                  </a:lnTo>
                  <a:lnTo>
                    <a:pt y="15802" x="8504"/>
                  </a:lnTo>
                  <a:lnTo>
                    <a:pt y="16072" x="8385"/>
                  </a:lnTo>
                  <a:lnTo>
                    <a:pt y="16253" x="8266"/>
                  </a:lnTo>
                  <a:lnTo>
                    <a:pt y="16524" x="8266"/>
                  </a:lnTo>
                  <a:lnTo>
                    <a:pt y="16795" x="8325"/>
                  </a:lnTo>
                  <a:lnTo>
                    <a:pt y="18059" x="8563"/>
                  </a:lnTo>
                  <a:lnTo>
                    <a:pt y="19233" x="8266"/>
                  </a:lnTo>
                  <a:lnTo>
                    <a:pt y="20497" x="7909"/>
                  </a:lnTo>
                  <a:lnTo>
                    <a:pt y="21761" x="7849"/>
                  </a:lnTo>
                  <a:lnTo>
                    <a:pt y="22303" x="7671"/>
                  </a:lnTo>
                  <a:lnTo>
                    <a:pt y="22754" x="7433"/>
                  </a:lnTo>
                  <a:lnTo>
                    <a:pt y="23206" x="7195"/>
                  </a:lnTo>
                  <a:lnTo>
                    <a:pt y="23567" x="6958"/>
                  </a:lnTo>
                  <a:lnTo>
                    <a:pt y="24018" x="6601"/>
                  </a:lnTo>
                  <a:lnTo>
                    <a:pt y="24379" x="6303"/>
                  </a:lnTo>
                  <a:lnTo>
                    <a:pt y="24650" x="6006"/>
                  </a:lnTo>
                  <a:lnTo>
                    <a:pt y="24921" x="5649"/>
                  </a:lnTo>
                  <a:lnTo>
                    <a:pt y="25553" x="7017"/>
                  </a:lnTo>
                  <a:lnTo>
                    <a:pt y="26095" x="8385"/>
                  </a:lnTo>
                  <a:lnTo>
                    <a:pt y="26546" x="9812"/>
                  </a:lnTo>
                  <a:lnTo>
                    <a:pt y="26908" x="11239"/>
                  </a:lnTo>
                  <a:lnTo>
                    <a:pt y="27179" x="12726"/>
                  </a:lnTo>
                  <a:lnTo>
                    <a:pt y="27449" x="14212"/>
                  </a:lnTo>
                  <a:lnTo>
                    <a:pt y="27540" x="15699"/>
                  </a:lnTo>
                  <a:lnTo>
                    <a:pt y="27630" x="17245"/>
                  </a:lnTo>
                  <a:lnTo>
                    <a:pt y="27630" x="18732"/>
                  </a:lnTo>
                  <a:lnTo>
                    <a:pt y="27540" x="20278"/>
                  </a:lnTo>
                  <a:lnTo>
                    <a:pt y="27449" x="21764"/>
                  </a:lnTo>
                  <a:lnTo>
                    <a:pt y="27359" x="23251"/>
                  </a:lnTo>
                  <a:lnTo>
                    <a:pt y="27179" x="24738"/>
                  </a:lnTo>
                  <a:lnTo>
                    <a:pt y="26998" x="26165"/>
                  </a:lnTo>
                  <a:lnTo>
                    <a:pt y="26817" x="27592"/>
                  </a:lnTo>
                  <a:lnTo>
                    <a:pt y="26637" x="28960"/>
                  </a:lnTo>
                  <a:lnTo>
                    <a:pt y="26185" x="29138"/>
                  </a:lnTo>
                  <a:lnTo>
                    <a:pt y="26095" x="29376"/>
                  </a:lnTo>
                  <a:lnTo>
                    <a:pt y="26095" x="29733"/>
                  </a:lnTo>
                  <a:lnTo>
                    <a:pt y="25914" x="29970"/>
                  </a:lnTo>
                  <a:lnTo>
                    <a:pt y="25644" x="31398"/>
                  </a:lnTo>
                  <a:lnTo>
                    <a:pt y="25102" x="32825"/>
                  </a:lnTo>
                  <a:lnTo>
                    <a:pt y="24289" x="34192"/>
                  </a:lnTo>
                  <a:lnTo>
                    <a:pt y="23296" x="35560"/>
                  </a:lnTo>
                  <a:lnTo>
                    <a:pt y="22032" x="36809"/>
                  </a:lnTo>
                  <a:lnTo>
                    <a:pt y="20677" x="37939"/>
                  </a:lnTo>
                  <a:lnTo>
                    <a:pt y="19052" x="39009"/>
                  </a:lnTo>
                  <a:lnTo>
                    <a:pt y="17427" x="39901"/>
                  </a:lnTo>
                  <a:lnTo>
                    <a:pt y="15621" x="40674"/>
                  </a:lnTo>
                  <a:lnTo>
                    <a:pt y="13725" x="41209"/>
                  </a:lnTo>
                  <a:lnTo>
                    <a:pt y="11738" x="41566"/>
                  </a:lnTo>
                  <a:lnTo>
                    <a:pt y="9752" x="41685"/>
                  </a:lnTo>
                  <a:lnTo>
                    <a:pt y="7765" x="41507"/>
                  </a:lnTo>
                  <a:lnTo>
                    <a:pt y="5779" x="41090"/>
                  </a:lnTo>
                  <a:lnTo>
                    <a:pt y="3793" x="40377"/>
                  </a:lnTo>
                  <a:lnTo>
                    <a:pt y="1896" x="39306"/>
                  </a:lnTo>
                  <a:lnTo>
                    <a:pt y="1896" x="39187"/>
                  </a:lnTo>
                  <a:close/>
                </a:path>
              </a:pathLst>
            </a:custGeom>
            <a:solidFill>
              <a:srgbClr val="FCD10C"/>
            </a:solidFill>
            <a:ln>
              <a:noFill/>
            </a:ln>
          </p:spPr>
          <p:txBody>
            <a:bodyPr bIns="91425" rIns="91425" lIns="91425" tIns="91425" anchor="ctr" anchorCtr="0">
              <a:noAutofit/>
            </a:bodyPr>
            <a:lstStyle/>
            <a:p/>
          </p:txBody>
        </p:sp>
        <p:sp>
          <p:nvSpPr>
            <p:cNvPr id="166" name="Shape 166"/>
            <p:cNvSpPr/>
            <p:nvPr/>
          </p:nvSpPr>
          <p:spPr>
            <a:xfrm>
              <a:off y="1404050" x="1265100"/>
              <a:ext cy="56450" cx="25300"/>
            </a:xfrm>
            <a:custGeom>
              <a:pathLst>
                <a:path w="1012" extrusionOk="0" h="2258">
                  <a:moveTo>
                    <a:pt y="813" x="60"/>
                  </a:moveTo>
                  <a:lnTo>
                    <a:pt y="1265" x="60"/>
                  </a:lnTo>
                  <a:lnTo>
                    <a:pt y="1626" x="60"/>
                  </a:lnTo>
                  <a:lnTo>
                    <a:pt y="1897" x="1"/>
                  </a:lnTo>
                  <a:lnTo>
                    <a:pt y="2258" x="60"/>
                  </a:lnTo>
                  <a:lnTo>
                    <a:pt y="2168" x="357"/>
                  </a:lnTo>
                  <a:lnTo>
                    <a:pt y="1806" x="595"/>
                  </a:lnTo>
                  <a:lnTo>
                    <a:pt y="1265" x="714"/>
                  </a:lnTo>
                  <a:lnTo>
                    <a:pt y="813" x="893"/>
                  </a:lnTo>
                  <a:lnTo>
                    <a:pt y="1" x="1011"/>
                  </a:lnTo>
                  <a:lnTo>
                    <a:pt y="813" x="60"/>
                  </a:lnTo>
                  <a:close/>
                </a:path>
              </a:pathLst>
            </a:custGeom>
            <a:solidFill>
              <a:srgbClr val="FFFFFF"/>
            </a:solidFill>
            <a:ln>
              <a:noFill/>
            </a:ln>
          </p:spPr>
          <p:txBody>
            <a:bodyPr bIns="91425" rIns="91425" lIns="91425" tIns="91425" anchor="ctr" anchorCtr="0">
              <a:noAutofit/>
            </a:bodyPr>
            <a:lstStyle/>
            <a:p/>
          </p:txBody>
        </p:sp>
        <p:sp>
          <p:nvSpPr>
            <p:cNvPr id="167" name="Shape 167"/>
            <p:cNvSpPr/>
            <p:nvPr/>
          </p:nvSpPr>
          <p:spPr>
            <a:xfrm>
              <a:off y="1410825" x="1018325"/>
              <a:ext cy="88050" cx="37200"/>
            </a:xfrm>
            <a:custGeom>
              <a:pathLst>
                <a:path w="1488" extrusionOk="0" h="3522">
                  <a:moveTo>
                    <a:pt y="1355" x="60"/>
                  </a:moveTo>
                  <a:lnTo>
                    <a:pt y="1626" x="0"/>
                  </a:lnTo>
                  <a:lnTo>
                    <a:pt y="1897" x="60"/>
                  </a:lnTo>
                  <a:lnTo>
                    <a:pt y="2258" x="119"/>
                  </a:lnTo>
                  <a:lnTo>
                    <a:pt y="2529" x="179"/>
                  </a:lnTo>
                  <a:lnTo>
                    <a:pt y="2890" x="476"/>
                  </a:lnTo>
                  <a:lnTo>
                    <a:pt y="3161" x="833"/>
                  </a:lnTo>
                  <a:lnTo>
                    <a:pt y="3341" x="1130"/>
                  </a:lnTo>
                  <a:lnTo>
                    <a:pt y="3522" x="1487"/>
                  </a:lnTo>
                  <a:lnTo>
                    <a:pt y="2709" x="1309"/>
                  </a:lnTo>
                  <a:lnTo>
                    <a:pt y="1806" x="1249"/>
                  </a:lnTo>
                  <a:lnTo>
                    <a:pt y="903" x="1249"/>
                  </a:lnTo>
                  <a:lnTo>
                    <a:pt y="0" x="1249"/>
                  </a:lnTo>
                  <a:lnTo>
                    <a:pt y="91" x="892"/>
                  </a:lnTo>
                  <a:lnTo>
                    <a:pt y="452" x="536"/>
                  </a:lnTo>
                  <a:lnTo>
                    <a:pt y="903" x="298"/>
                  </a:lnTo>
                  <a:lnTo>
                    <a:pt y="1355" x="60"/>
                  </a:lnTo>
                  <a:close/>
                </a:path>
              </a:pathLst>
            </a:custGeom>
            <a:solidFill>
              <a:srgbClr val="FF9EFF"/>
            </a:solidFill>
            <a:ln>
              <a:noFill/>
            </a:ln>
          </p:spPr>
          <p:txBody>
            <a:bodyPr bIns="91425" rIns="91425" lIns="91425" tIns="91425" anchor="ctr" anchorCtr="0">
              <a:noAutofit/>
            </a:bodyPr>
            <a:lstStyle/>
            <a:p/>
          </p:txBody>
        </p:sp>
        <p:sp>
          <p:nvSpPr>
            <p:cNvPr id="168" name="Shape 168"/>
            <p:cNvSpPr/>
            <p:nvPr/>
          </p:nvSpPr>
          <p:spPr>
            <a:xfrm>
              <a:off y="1433400" x="1232400"/>
              <a:ext cy="38400" cx="22325"/>
            </a:xfrm>
            <a:custGeom>
              <a:pathLst>
                <a:path w="893" extrusionOk="0" h="1536">
                  <a:moveTo>
                    <a:pt y="1264" x="0"/>
                  </a:moveTo>
                  <a:lnTo>
                    <a:pt y="1535" x="357"/>
                  </a:lnTo>
                  <a:lnTo>
                    <a:pt y="1264" x="536"/>
                  </a:lnTo>
                  <a:lnTo>
                    <a:pt y="813" x="714"/>
                  </a:lnTo>
                  <a:lnTo>
                    <a:pt y="452" x="892"/>
                  </a:lnTo>
                  <a:lnTo>
                    <a:pt y="0" x="892"/>
                  </a:lnTo>
                  <a:lnTo>
                    <a:pt y="271" x="595"/>
                  </a:lnTo>
                  <a:lnTo>
                    <a:pt y="452" x="298"/>
                  </a:lnTo>
                  <a:lnTo>
                    <a:pt y="813" x="60"/>
                  </a:lnTo>
                  <a:lnTo>
                    <a:pt y="1264" x="0"/>
                  </a:lnTo>
                  <a:close/>
                </a:path>
              </a:pathLst>
            </a:custGeom>
            <a:solidFill>
              <a:srgbClr val="FFFFFF"/>
            </a:solidFill>
            <a:ln>
              <a:noFill/>
            </a:ln>
          </p:spPr>
          <p:txBody>
            <a:bodyPr bIns="91425" rIns="91425" lIns="91425" tIns="91425" anchor="ctr" anchorCtr="0">
              <a:noAutofit/>
            </a:bodyPr>
            <a:lstStyle/>
            <a:p/>
          </p:txBody>
        </p:sp>
        <p:sp>
          <p:nvSpPr>
            <p:cNvPr id="169" name="Shape 169"/>
            <p:cNvSpPr/>
            <p:nvPr/>
          </p:nvSpPr>
          <p:spPr>
            <a:xfrm>
              <a:off y="1697500" x="294350"/>
              <a:ext cy="546300" cx="1665025"/>
            </a:xfrm>
            <a:custGeom>
              <a:pathLst>
                <a:path w="66601" extrusionOk="0" h="21852">
                  <a:moveTo>
                    <a:pt y="362" x="54113"/>
                  </a:moveTo>
                  <a:lnTo>
                    <a:pt y="1" x="53875"/>
                  </a:lnTo>
                  <a:lnTo>
                    <a:pt y="1626" x="53875"/>
                  </a:lnTo>
                  <a:lnTo>
                    <a:pt y="3071" x="53756"/>
                  </a:lnTo>
                  <a:lnTo>
                    <a:pt y="4515" x="53459"/>
                  </a:lnTo>
                  <a:lnTo>
                    <a:pt y="5870" x="53043"/>
                  </a:lnTo>
                  <a:lnTo>
                    <a:pt y="7134" x="52567"/>
                  </a:lnTo>
                  <a:lnTo>
                    <a:pt y="8308" x="51913"/>
                  </a:lnTo>
                  <a:lnTo>
                    <a:pt y="9391" x="51199"/>
                  </a:lnTo>
                  <a:lnTo>
                    <a:pt y="10384" x="50426"/>
                  </a:lnTo>
                  <a:lnTo>
                    <a:pt y="11287" x="49534"/>
                  </a:lnTo>
                  <a:lnTo>
                    <a:pt y="12100" x="48642"/>
                  </a:lnTo>
                  <a:lnTo>
                    <a:pt y="12822" x="47691"/>
                  </a:lnTo>
                  <a:lnTo>
                    <a:pt y="13454" x="46739"/>
                  </a:lnTo>
                  <a:lnTo>
                    <a:pt y="13906" x="45788"/>
                  </a:lnTo>
                  <a:lnTo>
                    <a:pt y="14357" x="44837"/>
                  </a:lnTo>
                  <a:lnTo>
                    <a:pt y="14628" x="43885"/>
                  </a:lnTo>
                  <a:lnTo>
                    <a:pt y="14809" x="42934"/>
                  </a:lnTo>
                  <a:lnTo>
                    <a:pt y="15170" x="42755"/>
                  </a:lnTo>
                  <a:lnTo>
                    <a:pt y="15441" x="42517"/>
                  </a:lnTo>
                  <a:lnTo>
                    <a:pt y="15621" x="42161"/>
                  </a:lnTo>
                  <a:lnTo>
                    <a:pt y="15621" x="41863"/>
                  </a:lnTo>
                  <a:lnTo>
                    <a:pt y="16073" x="40258"/>
                  </a:lnTo>
                  <a:lnTo>
                    <a:pt y="16434" x="38652"/>
                  </a:lnTo>
                  <a:lnTo>
                    <a:pt y="16705" x="36928"/>
                  </a:lnTo>
                  <a:lnTo>
                    <a:pt y="16976" x="35203"/>
                  </a:lnTo>
                  <a:lnTo>
                    <a:pt y="17066" x="33419"/>
                  </a:lnTo>
                  <a:lnTo>
                    <a:pt y="17156" x="31635"/>
                  </a:lnTo>
                  <a:lnTo>
                    <a:pt y="17156" x="29851"/>
                  </a:lnTo>
                  <a:lnTo>
                    <a:pt y="16976" x="28008"/>
                  </a:lnTo>
                  <a:lnTo>
                    <a:pt y="16795" x="26224"/>
                  </a:lnTo>
                  <a:lnTo>
                    <a:pt y="16524" x="24440"/>
                  </a:lnTo>
                  <a:lnTo>
                    <a:pt y="16073" x="22656"/>
                  </a:lnTo>
                  <a:lnTo>
                    <a:pt y="15531" x="20932"/>
                  </a:lnTo>
                  <a:lnTo>
                    <a:pt y="14899" x="19267"/>
                  </a:lnTo>
                  <a:lnTo>
                    <a:pt y="14086" x="17602"/>
                  </a:lnTo>
                  <a:lnTo>
                    <a:pt y="13184" x="15996"/>
                  </a:lnTo>
                  <a:lnTo>
                    <a:pt y="12190" x="14509"/>
                  </a:lnTo>
                  <a:lnTo>
                    <a:pt y="11829" x="14331"/>
                  </a:lnTo>
                  <a:lnTo>
                    <a:pt y="11378" x="14093"/>
                  </a:lnTo>
                  <a:lnTo>
                    <a:pt y="11016" x="13915"/>
                  </a:lnTo>
                  <a:lnTo>
                    <a:pt y="10655" x="13736"/>
                  </a:lnTo>
                  <a:lnTo>
                    <a:pt y="10655" x="13201"/>
                  </a:lnTo>
                  <a:lnTo>
                    <a:pt y="10655" x="12607"/>
                  </a:lnTo>
                  <a:lnTo>
                    <a:pt y="10655" x="12012"/>
                  </a:lnTo>
                  <a:lnTo>
                    <a:pt y="10655" x="11477"/>
                  </a:lnTo>
                  <a:lnTo>
                    <a:pt y="10746" x="10882"/>
                  </a:lnTo>
                  <a:lnTo>
                    <a:pt y="10836" x="10347"/>
                  </a:lnTo>
                  <a:lnTo>
                    <a:pt y="11197" x="9812"/>
                  </a:lnTo>
                  <a:lnTo>
                    <a:pt y="11649" x="9336"/>
                  </a:lnTo>
                  <a:lnTo>
                    <a:pt y="13093" x="9158"/>
                  </a:lnTo>
                  <a:lnTo>
                    <a:pt y="13906" x="8444"/>
                  </a:lnTo>
                  <a:lnTo>
                    <a:pt y="14357" x="7433"/>
                  </a:lnTo>
                  <a:lnTo>
                    <a:pt y="14448" x="6244"/>
                  </a:lnTo>
                  <a:lnTo>
                    <a:pt y="14177" x="5055"/>
                  </a:lnTo>
                  <a:lnTo>
                    <a:pt y="13725" x="3925"/>
                  </a:lnTo>
                  <a:lnTo>
                    <a:pt y="13184" x="3092"/>
                  </a:lnTo>
                  <a:lnTo>
                    <a:pt y="12642" x="2676"/>
                  </a:lnTo>
                  <a:lnTo>
                    <a:pt y="12281" x="2854"/>
                  </a:lnTo>
                  <a:lnTo>
                    <a:pt y="12100" x="3152"/>
                  </a:lnTo>
                  <a:lnTo>
                    <a:pt y="12190" x="3449"/>
                  </a:lnTo>
                  <a:lnTo>
                    <a:pt y="12190" x="3687"/>
                  </a:lnTo>
                  <a:lnTo>
                    <a:pt y="12010" x="4103"/>
                  </a:lnTo>
                  <a:lnTo>
                    <a:pt y="11829" x="4519"/>
                  </a:lnTo>
                  <a:lnTo>
                    <a:pt y="11739" x="4995"/>
                  </a:lnTo>
                  <a:lnTo>
                    <a:pt y="11649" x="5411"/>
                  </a:lnTo>
                  <a:lnTo>
                    <a:pt y="11468" x="5887"/>
                  </a:lnTo>
                  <a:lnTo>
                    <a:pt y="11197" x="6244"/>
                  </a:lnTo>
                  <a:lnTo>
                    <a:pt y="10836" x="6660"/>
                  </a:lnTo>
                  <a:lnTo>
                    <a:pt y="10294" x="6957"/>
                  </a:lnTo>
                  <a:lnTo>
                    <a:pt y="9301" x="7374"/>
                  </a:lnTo>
                  <a:lnTo>
                    <a:pt y="8579" x="7671"/>
                  </a:lnTo>
                  <a:lnTo>
                    <a:pt y="7947" x="7909"/>
                  </a:lnTo>
                  <a:lnTo>
                    <a:pt y="7585" x="8147"/>
                  </a:lnTo>
                  <a:lnTo>
                    <a:pt y="7314" x="8444"/>
                  </a:lnTo>
                  <a:lnTo>
                    <a:pt y="7134" x="8920"/>
                  </a:lnTo>
                  <a:lnTo>
                    <a:pt y="6953" x="9574"/>
                  </a:lnTo>
                  <a:lnTo>
                    <a:pt y="6863" x="10525"/>
                  </a:lnTo>
                  <a:lnTo>
                    <a:pt y="6321" x="10406"/>
                  </a:lnTo>
                  <a:lnTo>
                    <a:pt y="5689" x="10287"/>
                  </a:lnTo>
                  <a:lnTo>
                    <a:pt y="5057" x="10287"/>
                  </a:lnTo>
                  <a:lnTo>
                    <a:pt y="4515" x="10406"/>
                  </a:lnTo>
                  <a:lnTo>
                    <a:pt y="4515" x="10525"/>
                  </a:lnTo>
                  <a:lnTo>
                    <a:pt y="1987" x="10228"/>
                  </a:lnTo>
                  <a:lnTo>
                    <a:pt y="2619" x="9693"/>
                  </a:lnTo>
                  <a:lnTo>
                    <a:pt y="3342" x="9158"/>
                  </a:lnTo>
                  <a:lnTo>
                    <a:pt y="3974" x="8563"/>
                  </a:lnTo>
                  <a:lnTo>
                    <a:pt y="4696" x="8028"/>
                  </a:lnTo>
                  <a:lnTo>
                    <a:pt y="5418" x="7433"/>
                  </a:lnTo>
                  <a:lnTo>
                    <a:pt y="6141" x="6838"/>
                  </a:lnTo>
                  <a:lnTo>
                    <a:pt y="6773" x="6303"/>
                  </a:lnTo>
                  <a:lnTo>
                    <a:pt y="7495" x="5768"/>
                  </a:lnTo>
                  <a:lnTo>
                    <a:pt y="8308" x="5055"/>
                  </a:lnTo>
                  <a:lnTo>
                    <a:pt y="9301" x="4044"/>
                  </a:lnTo>
                  <a:lnTo>
                    <a:pt y="10565" x="2973"/>
                  </a:lnTo>
                  <a:lnTo>
                    <a:pt y="11919" x="1843"/>
                  </a:lnTo>
                  <a:lnTo>
                    <a:pt y="13364" x="951"/>
                  </a:lnTo>
                  <a:lnTo>
                    <a:pt y="14809" x="238"/>
                  </a:lnTo>
                  <a:lnTo>
                    <a:pt y="16254" x="0"/>
                  </a:lnTo>
                  <a:lnTo>
                    <a:pt y="17427" x="238"/>
                  </a:lnTo>
                  <a:lnTo>
                    <a:pt y="17247" x="1130"/>
                  </a:lnTo>
                  <a:lnTo>
                    <a:pt y="17608" x="9812"/>
                  </a:lnTo>
                  <a:lnTo>
                    <a:pt y="17698" x="11952"/>
                  </a:lnTo>
                  <a:lnTo>
                    <a:pt y="17879" x="14153"/>
                  </a:lnTo>
                  <a:lnTo>
                    <a:pt y="18059" x="16293"/>
                  </a:lnTo>
                  <a:lnTo>
                    <a:pt y="18330" x="18434"/>
                  </a:lnTo>
                  <a:lnTo>
                    <a:pt y="18511" x="20634"/>
                  </a:lnTo>
                  <a:lnTo>
                    <a:pt y="18782" x="22775"/>
                  </a:lnTo>
                  <a:lnTo>
                    <a:pt y="19053" x="24916"/>
                  </a:lnTo>
                  <a:lnTo>
                    <a:pt y="19323" x="27057"/>
                  </a:lnTo>
                  <a:lnTo>
                    <a:pt y="19594" x="29197"/>
                  </a:lnTo>
                  <a:lnTo>
                    <a:pt y="19956" x="31338"/>
                  </a:lnTo>
                  <a:lnTo>
                    <a:pt y="20226" x="33479"/>
                  </a:lnTo>
                  <a:lnTo>
                    <a:pt y="20588" x="35619"/>
                  </a:lnTo>
                  <a:lnTo>
                    <a:pt y="20858" x="37760"/>
                  </a:lnTo>
                  <a:lnTo>
                    <a:pt y="21129" x="39901"/>
                  </a:lnTo>
                  <a:lnTo>
                    <a:pt y="21491" x="42042"/>
                  </a:lnTo>
                  <a:lnTo>
                    <a:pt y="21761" x="44182"/>
                  </a:lnTo>
                  <a:lnTo>
                    <a:pt y="21852" x="45253"/>
                  </a:lnTo>
                  <a:lnTo>
                    <a:pt y="21671" x="46085"/>
                  </a:lnTo>
                  <a:lnTo>
                    <a:pt y="21400" x="46858"/>
                  </a:lnTo>
                  <a:lnTo>
                    <a:pt y="20949" x="47453"/>
                  </a:lnTo>
                  <a:lnTo>
                    <a:pt y="20407" x="48048"/>
                  </a:lnTo>
                  <a:lnTo>
                    <a:pt y="19685" x="48702"/>
                  </a:lnTo>
                  <a:lnTo>
                    <a:pt y="18872" x="49415"/>
                  </a:lnTo>
                  <a:lnTo>
                    <a:pt y="17969" x="50307"/>
                  </a:lnTo>
                  <a:lnTo>
                    <a:pt y="17518" x="50783"/>
                  </a:lnTo>
                  <a:lnTo>
                    <a:pt y="16795" x="51556"/>
                  </a:lnTo>
                  <a:lnTo>
                    <a:pt y="15892" x="52507"/>
                  </a:lnTo>
                  <a:lnTo>
                    <a:pt y="14899" x="53637"/>
                  </a:lnTo>
                  <a:lnTo>
                    <a:pt y="13725" x="54886"/>
                  </a:lnTo>
                  <a:lnTo>
                    <a:pt y="12551" x="56254"/>
                  </a:lnTo>
                  <a:lnTo>
                    <a:pt y="11287" x="57621"/>
                  </a:lnTo>
                  <a:lnTo>
                    <a:pt y="9933" x="59108"/>
                  </a:lnTo>
                  <a:lnTo>
                    <a:pt y="8579" x="60476"/>
                  </a:lnTo>
                  <a:lnTo>
                    <a:pt y="7314" x="61843"/>
                  </a:lnTo>
                  <a:lnTo>
                    <a:pt y="6050" x="63092"/>
                  </a:lnTo>
                  <a:lnTo>
                    <a:pt y="4877" x="64222"/>
                  </a:lnTo>
                  <a:lnTo>
                    <a:pt y="3793" x="65173"/>
                  </a:lnTo>
                  <a:lnTo>
                    <a:pt y="2890" x="65887"/>
                  </a:lnTo>
                  <a:lnTo>
                    <a:pt y="2077" x="66422"/>
                  </a:lnTo>
                  <a:lnTo>
                    <a:pt y="1536" x="66601"/>
                  </a:lnTo>
                  <a:lnTo>
                    <a:pt y="904" x="66244"/>
                  </a:lnTo>
                  <a:lnTo>
                    <a:pt y="813" x="65471"/>
                  </a:lnTo>
                  <a:lnTo>
                    <a:pt y="633" x="64698"/>
                  </a:lnTo>
                  <a:lnTo>
                    <a:pt y="542" x="63984"/>
                  </a:lnTo>
                  <a:lnTo>
                    <a:pt y="542" x="63211"/>
                  </a:lnTo>
                  <a:lnTo>
                    <a:pt y="452" x="62438"/>
                  </a:lnTo>
                  <a:lnTo>
                    <a:pt y="452" x="61665"/>
                  </a:lnTo>
                  <a:lnTo>
                    <a:pt y="362" x="60892"/>
                  </a:lnTo>
                  <a:lnTo>
                    <a:pt y="362" x="60119"/>
                  </a:lnTo>
                  <a:lnTo>
                    <a:pt y="362" x="59346"/>
                  </a:lnTo>
                  <a:lnTo>
                    <a:pt y="362" x="58632"/>
                  </a:lnTo>
                  <a:lnTo>
                    <a:pt y="362" x="57859"/>
                  </a:lnTo>
                  <a:lnTo>
                    <a:pt y="362" x="57086"/>
                  </a:lnTo>
                  <a:lnTo>
                    <a:pt y="362" x="56373"/>
                  </a:lnTo>
                  <a:lnTo>
                    <a:pt y="362" x="55600"/>
                  </a:lnTo>
                  <a:lnTo>
                    <a:pt y="362" x="54827"/>
                  </a:lnTo>
                  <a:lnTo>
                    <a:pt y="362" x="54113"/>
                  </a:lnTo>
                  <a:close/>
                </a:path>
              </a:pathLst>
            </a:custGeom>
            <a:solidFill>
              <a:srgbClr val="EFFFFF"/>
            </a:solidFill>
            <a:ln>
              <a:noFill/>
            </a:ln>
          </p:spPr>
          <p:txBody>
            <a:bodyPr bIns="91425" rIns="91425" lIns="91425" tIns="91425" anchor="ctr" anchorCtr="0">
              <a:noAutofit/>
            </a:bodyPr>
            <a:lstStyle/>
            <a:p/>
          </p:txBody>
        </p:sp>
        <p:sp>
          <p:nvSpPr>
            <p:cNvPr id="170" name="Shape 170"/>
            <p:cNvSpPr/>
            <p:nvPr/>
          </p:nvSpPr>
          <p:spPr>
            <a:xfrm>
              <a:off y="1604950" x="572325"/>
              <a:ext cy="259625" cx="182900"/>
            </a:xfrm>
            <a:custGeom>
              <a:pathLst>
                <a:path w="7316" extrusionOk="0" h="10385">
                  <a:moveTo>
                    <a:pt y="723" x="833"/>
                  </a:moveTo>
                  <a:lnTo>
                    <a:pt y="2619" x="417"/>
                  </a:lnTo>
                  <a:lnTo>
                    <a:pt y="4606" x="120"/>
                  </a:lnTo>
                  <a:lnTo>
                    <a:pt y="6682" x="120"/>
                  </a:lnTo>
                  <a:lnTo>
                    <a:pt y="8669" x="417"/>
                  </a:lnTo>
                  <a:lnTo>
                    <a:pt y="8759" x="417"/>
                  </a:lnTo>
                  <a:lnTo>
                    <a:pt y="8940" x="358"/>
                  </a:lnTo>
                  <a:lnTo>
                    <a:pt y="9030" x="239"/>
                  </a:lnTo>
                  <a:lnTo>
                    <a:pt y="9211" x="179"/>
                  </a:lnTo>
                  <a:lnTo>
                    <a:pt y="9211" x="1"/>
                  </a:lnTo>
                  <a:lnTo>
                    <a:pt y="9481" x="120"/>
                  </a:lnTo>
                  <a:lnTo>
                    <a:pt y="9843" x="120"/>
                  </a:lnTo>
                  <a:lnTo>
                    <a:pt y="10204" x="239"/>
                  </a:lnTo>
                  <a:lnTo>
                    <a:pt y="10384" x="417"/>
                  </a:lnTo>
                  <a:lnTo>
                    <a:pt y="10384" x="893"/>
                  </a:lnTo>
                  <a:lnTo>
                    <a:pt y="10384" x="1369"/>
                  </a:lnTo>
                  <a:lnTo>
                    <a:pt y="10384" x="1904"/>
                  </a:lnTo>
                  <a:lnTo>
                    <a:pt y="10294" x="2380"/>
                  </a:lnTo>
                  <a:lnTo>
                    <a:pt y="10294" x="2855"/>
                  </a:lnTo>
                  <a:lnTo>
                    <a:pt y="10114" x="3331"/>
                  </a:lnTo>
                  <a:lnTo>
                    <a:pt y="10023" x="3747"/>
                  </a:lnTo>
                  <a:lnTo>
                    <a:pt y="9843" x="4223"/>
                  </a:lnTo>
                  <a:lnTo>
                    <a:pt y="9662" x="4580"/>
                  </a:lnTo>
                  <a:lnTo>
                    <a:pt y="9301" x="4996"/>
                  </a:lnTo>
                  <a:lnTo>
                    <a:pt y="8940" x="5353"/>
                  </a:lnTo>
                  <a:lnTo>
                    <a:pt y="8579" x="5710"/>
                  </a:lnTo>
                  <a:lnTo>
                    <a:pt y="8037" x="6007"/>
                  </a:lnTo>
                  <a:lnTo>
                    <a:pt y="7495" x="6245"/>
                  </a:lnTo>
                  <a:lnTo>
                    <a:pt y="6863" x="6423"/>
                  </a:lnTo>
                  <a:lnTo>
                    <a:pt y="6231" x="6542"/>
                  </a:lnTo>
                  <a:lnTo>
                    <a:pt y="5870" x="6661"/>
                  </a:lnTo>
                  <a:lnTo>
                    <a:pt y="5599" x="6899"/>
                  </a:lnTo>
                  <a:lnTo>
                    <a:pt y="5328" x="7137"/>
                  </a:lnTo>
                  <a:lnTo>
                    <a:pt y="5057" x="7315"/>
                  </a:lnTo>
                  <a:lnTo>
                    <a:pt y="4696" x="7077"/>
                  </a:lnTo>
                  <a:lnTo>
                    <a:pt y="4154" x="6899"/>
                  </a:lnTo>
                  <a:lnTo>
                    <a:pt y="3703" x="6780"/>
                  </a:lnTo>
                  <a:lnTo>
                    <a:pt y="3071" x="6720"/>
                  </a:lnTo>
                  <a:lnTo>
                    <a:pt y="2980" x="6483"/>
                  </a:lnTo>
                  <a:lnTo>
                    <a:pt y="2800" x="6185"/>
                  </a:lnTo>
                  <a:lnTo>
                    <a:pt y="2709" x="5888"/>
                  </a:lnTo>
                  <a:lnTo>
                    <a:pt y="2619" x="5591"/>
                  </a:lnTo>
                  <a:lnTo>
                    <a:pt y="2439" x="5293"/>
                  </a:lnTo>
                  <a:lnTo>
                    <a:pt y="2168" x="4996"/>
                  </a:lnTo>
                  <a:lnTo>
                    <a:pt y="1807" x="4758"/>
                  </a:lnTo>
                  <a:lnTo>
                    <a:pt y="1355" x="4580"/>
                  </a:lnTo>
                  <a:lnTo>
                    <a:pt y="1174" x="4342"/>
                  </a:lnTo>
                  <a:lnTo>
                    <a:pt y="1084" x="4045"/>
                  </a:lnTo>
                  <a:lnTo>
                    <a:pt y="994" x="3747"/>
                  </a:lnTo>
                  <a:lnTo>
                    <a:pt y="994" x="3390"/>
                  </a:lnTo>
                  <a:lnTo>
                    <a:pt y="904" x="3093"/>
                  </a:lnTo>
                  <a:lnTo>
                    <a:pt y="723" x="2736"/>
                  </a:lnTo>
                  <a:lnTo>
                    <a:pt y="452" x="2498"/>
                  </a:lnTo>
                  <a:lnTo>
                    <a:pt y="91" x="2261"/>
                  </a:lnTo>
                  <a:lnTo>
                    <a:pt y="1" x="1904"/>
                  </a:lnTo>
                  <a:lnTo>
                    <a:pt y="1" x="1488"/>
                  </a:lnTo>
                  <a:lnTo>
                    <a:pt y="272" x="1071"/>
                  </a:lnTo>
                  <a:lnTo>
                    <a:pt y="723" x="833"/>
                  </a:lnTo>
                  <a:close/>
                </a:path>
              </a:pathLst>
            </a:custGeom>
            <a:solidFill>
              <a:srgbClr val="FFFF9E"/>
            </a:solidFill>
            <a:ln>
              <a:noFill/>
            </a:ln>
          </p:spPr>
          <p:txBody>
            <a:bodyPr bIns="91425" rIns="91425" lIns="91425" tIns="91425" anchor="ctr" anchorCtr="0">
              <a:noAutofit/>
            </a:bodyPr>
            <a:lstStyle/>
            <a:p/>
          </p:txBody>
        </p:sp>
        <p:sp>
          <p:nvSpPr>
            <p:cNvPr id="171" name="Shape 171"/>
            <p:cNvSpPr/>
            <p:nvPr/>
          </p:nvSpPr>
          <p:spPr>
            <a:xfrm>
              <a:off y="1790050" x="1489575"/>
              <a:ext cy="1031625" cx="630350"/>
            </a:xfrm>
            <a:custGeom>
              <a:pathLst>
                <a:path w="25214" extrusionOk="0" h="41265">
                  <a:moveTo>
                    <a:pt y="24741" x="952"/>
                  </a:moveTo>
                  <a:lnTo>
                    <a:pt y="26366" x="1250"/>
                  </a:lnTo>
                  <a:lnTo>
                    <a:pt y="27901" x="1547"/>
                  </a:lnTo>
                  <a:lnTo>
                    <a:pt y="29527" x="1844"/>
                  </a:lnTo>
                  <a:lnTo>
                    <a:pt y="31152" x="2141"/>
                  </a:lnTo>
                  <a:lnTo>
                    <a:pt y="32777" x="2379"/>
                  </a:lnTo>
                  <a:lnTo>
                    <a:pt y="34312" x="2677"/>
                  </a:lnTo>
                  <a:lnTo>
                    <a:pt y="35938" x="2915"/>
                  </a:lnTo>
                  <a:lnTo>
                    <a:pt y="37472" x="3212"/>
                  </a:lnTo>
                  <a:lnTo>
                    <a:pt y="37834" x="3450"/>
                  </a:lnTo>
                  <a:lnTo>
                    <a:pt y="38285" x="3806"/>
                  </a:lnTo>
                  <a:lnTo>
                    <a:pt y="38737" x="4223"/>
                  </a:lnTo>
                  <a:lnTo>
                    <a:pt y="39188" x="4639"/>
                  </a:lnTo>
                  <a:lnTo>
                    <a:pt y="39730" x="5115"/>
                  </a:lnTo>
                  <a:lnTo>
                    <a:pt y="40181" x="5590"/>
                  </a:lnTo>
                  <a:lnTo>
                    <a:pt y="40723" x="5947"/>
                  </a:lnTo>
                  <a:lnTo>
                    <a:pt y="41265" x="6304"/>
                  </a:lnTo>
                  <a:lnTo>
                    <a:pt y="40181" x="6899"/>
                  </a:lnTo>
                  <a:lnTo>
                    <a:pt y="39369" x="7553"/>
                  </a:lnTo>
                  <a:lnTo>
                    <a:pt y="38646" x="8326"/>
                  </a:lnTo>
                  <a:lnTo>
                    <a:pt y="38014" x="9099"/>
                  </a:lnTo>
                  <a:lnTo>
                    <a:pt y="37563" x="9931"/>
                  </a:lnTo>
                  <a:lnTo>
                    <a:pt y="37021" x="10764"/>
                  </a:lnTo>
                  <a:lnTo>
                    <a:pt y="36570" x="11537"/>
                  </a:lnTo>
                  <a:lnTo>
                    <a:pt y="35938" x="12310"/>
                  </a:lnTo>
                  <a:lnTo>
                    <a:pt y="35847" x="12548"/>
                  </a:lnTo>
                  <a:lnTo>
                    <a:pt y="35215" x="13321"/>
                  </a:lnTo>
                  <a:lnTo>
                    <a:pt y="34673" x="14034"/>
                  </a:lnTo>
                  <a:lnTo>
                    <a:pt y="34222" x="14807"/>
                  </a:lnTo>
                  <a:lnTo>
                    <a:pt y="33770" x="15640"/>
                  </a:lnTo>
                  <a:lnTo>
                    <a:pt y="33319" x="16413"/>
                  </a:lnTo>
                  <a:lnTo>
                    <a:pt y="32958" x="17186"/>
                  </a:lnTo>
                  <a:lnTo>
                    <a:pt y="32506" x="18019"/>
                  </a:lnTo>
                  <a:lnTo>
                    <a:pt y="32055" x="18792"/>
                  </a:lnTo>
                  <a:lnTo>
                    <a:pt y="31603" x="18019"/>
                  </a:lnTo>
                  <a:lnTo>
                    <a:pt y="31062" x="17483"/>
                  </a:lnTo>
                  <a:lnTo>
                    <a:pt y="30430" x="17246"/>
                  </a:lnTo>
                  <a:lnTo>
                    <a:pt y="29798" x="17186"/>
                  </a:lnTo>
                  <a:lnTo>
                    <a:pt y="29075" x="17364"/>
                  </a:lnTo>
                  <a:lnTo>
                    <a:pt y="28263" x="17721"/>
                  </a:lnTo>
                  <a:lnTo>
                    <a:pt y="27540" x="18197"/>
                  </a:lnTo>
                  <a:lnTo>
                    <a:pt y="26818" x="18792"/>
                  </a:lnTo>
                  <a:lnTo>
                    <a:pt y="26096" x="19565"/>
                  </a:lnTo>
                  <a:lnTo>
                    <a:pt y="25463" x="20338"/>
                  </a:lnTo>
                  <a:lnTo>
                    <a:pt y="24922" x="21170"/>
                  </a:lnTo>
                  <a:lnTo>
                    <a:pt y="24380" x="22003"/>
                  </a:lnTo>
                  <a:lnTo>
                    <a:pt y="23838" x="22776"/>
                  </a:lnTo>
                  <a:lnTo>
                    <a:pt y="23206" x="23549"/>
                  </a:lnTo>
                  <a:lnTo>
                    <a:pt y="22393" x="24322"/>
                  </a:lnTo>
                  <a:lnTo>
                    <a:pt y="21400" x="24976"/>
                  </a:lnTo>
                  <a:lnTo>
                    <a:pt y="20949" x="25035"/>
                  </a:lnTo>
                  <a:lnTo>
                    <a:pt y="20407" x="25035"/>
                  </a:lnTo>
                  <a:lnTo>
                    <a:pt y="20046" x="25035"/>
                  </a:lnTo>
                  <a:lnTo>
                    <a:pt y="19775" x="25214"/>
                  </a:lnTo>
                  <a:lnTo>
                    <a:pt y="17789" x="24441"/>
                  </a:lnTo>
                  <a:lnTo>
                    <a:pt y="15802" x="23727"/>
                  </a:lnTo>
                  <a:lnTo>
                    <a:pt y="13725" x="23133"/>
                  </a:lnTo>
                  <a:lnTo>
                    <a:pt y="11558" x="22597"/>
                  </a:lnTo>
                  <a:lnTo>
                    <a:pt y="9482" x="22062"/>
                  </a:lnTo>
                  <a:lnTo>
                    <a:pt y="7314" x="21527"/>
                  </a:lnTo>
                  <a:lnTo>
                    <a:pt y="5238" x="20992"/>
                  </a:lnTo>
                  <a:lnTo>
                    <a:pt y="3161" x="20397"/>
                  </a:lnTo>
                  <a:lnTo>
                    <a:pt y="1" x="19386"/>
                  </a:lnTo>
                  <a:lnTo>
                    <a:pt y="181" x="19208"/>
                  </a:lnTo>
                  <a:lnTo>
                    <a:pt y="452" x="19089"/>
                  </a:lnTo>
                  <a:lnTo>
                    <a:pt y="723" x="18970"/>
                  </a:lnTo>
                  <a:lnTo>
                    <a:pt y="994" x="18792"/>
                  </a:lnTo>
                  <a:lnTo>
                    <a:pt y="1987" x="17721"/>
                  </a:lnTo>
                  <a:lnTo>
                    <a:pt y="3071" x="16591"/>
                  </a:lnTo>
                  <a:lnTo>
                    <a:pt y="4154" x="15462"/>
                  </a:lnTo>
                  <a:lnTo>
                    <a:pt y="5328" x="14332"/>
                  </a:lnTo>
                  <a:lnTo>
                    <a:pt y="6412" x="13202"/>
                  </a:lnTo>
                  <a:lnTo>
                    <a:pt y="7585" x="12072"/>
                  </a:lnTo>
                  <a:lnTo>
                    <a:pt y="8759" x="10942"/>
                  </a:lnTo>
                  <a:lnTo>
                    <a:pt y="9933" x="9753"/>
                  </a:lnTo>
                  <a:lnTo>
                    <a:pt y="11107" x="8623"/>
                  </a:lnTo>
                  <a:lnTo>
                    <a:pt y="12190" x="7493"/>
                  </a:lnTo>
                  <a:lnTo>
                    <a:pt y="13364" x="6363"/>
                  </a:lnTo>
                  <a:lnTo>
                    <a:pt y="14448" x="5174"/>
                  </a:lnTo>
                  <a:lnTo>
                    <a:pt y="15621" x="4044"/>
                  </a:lnTo>
                  <a:lnTo>
                    <a:pt y="16615" x="2915"/>
                  </a:lnTo>
                  <a:lnTo>
                    <a:pt y="17698" x="1844"/>
                  </a:lnTo>
                  <a:lnTo>
                    <a:pt y="18691" x="714"/>
                  </a:lnTo>
                  <a:lnTo>
                    <a:pt y="19143" x="239"/>
                  </a:lnTo>
                  <a:lnTo>
                    <a:pt y="19775" x="60"/>
                  </a:lnTo>
                  <a:lnTo>
                    <a:pt y="20588" x="1"/>
                  </a:lnTo>
                  <a:lnTo>
                    <a:pt y="21400" x="120"/>
                  </a:lnTo>
                  <a:lnTo>
                    <a:pt y="22303" x="358"/>
                  </a:lnTo>
                  <a:lnTo>
                    <a:pt y="23206" x="595"/>
                  </a:lnTo>
                  <a:lnTo>
                    <a:pt y="24019" x="833"/>
                  </a:lnTo>
                  <a:lnTo>
                    <a:pt y="24741" x="952"/>
                  </a:lnTo>
                  <a:close/>
                </a:path>
              </a:pathLst>
            </a:custGeom>
            <a:solidFill>
              <a:srgbClr val="EFFFFF"/>
            </a:solidFill>
            <a:ln>
              <a:noFill/>
            </a:ln>
          </p:spPr>
          <p:txBody>
            <a:bodyPr bIns="91425" rIns="91425" lIns="91425" tIns="91425" anchor="ctr" anchorCtr="0">
              <a:noAutofit/>
            </a:bodyPr>
            <a:lstStyle/>
            <a:p/>
          </p:txBody>
        </p:sp>
        <p:sp>
          <p:nvSpPr>
            <p:cNvPr id="172" name="Shape 172"/>
            <p:cNvSpPr/>
            <p:nvPr/>
          </p:nvSpPr>
          <p:spPr>
            <a:xfrm>
              <a:off y="1652350" x="588700"/>
              <a:ext cy="112900" cx="68400"/>
            </a:xfrm>
            <a:custGeom>
              <a:pathLst>
                <a:path w="2736" extrusionOk="0" h="4516">
                  <a:moveTo>
                    <a:pt y="1175" x="535"/>
                  </a:moveTo>
                  <a:lnTo>
                    <a:pt y="1265" x="357"/>
                  </a:lnTo>
                  <a:lnTo>
                    <a:pt y="1446" x="238"/>
                  </a:lnTo>
                  <a:lnTo>
                    <a:pt y="1716" x="119"/>
                  </a:lnTo>
                  <a:lnTo>
                    <a:pt y="1987" x="0"/>
                  </a:lnTo>
                  <a:lnTo>
                    <a:pt y="2710" x="60"/>
                  </a:lnTo>
                  <a:lnTo>
                    <a:pt y="3432" x="238"/>
                  </a:lnTo>
                  <a:lnTo>
                    <a:pt y="3974" x="535"/>
                  </a:lnTo>
                  <a:lnTo>
                    <a:pt y="4335" x="952"/>
                  </a:lnTo>
                  <a:lnTo>
                    <a:pt y="4515" x="1308"/>
                  </a:lnTo>
                  <a:lnTo>
                    <a:pt y="4515" x="1665"/>
                  </a:lnTo>
                  <a:lnTo>
                    <a:pt y="4425" x="2022"/>
                  </a:lnTo>
                  <a:lnTo>
                    <a:pt y="4154" x="2379"/>
                  </a:lnTo>
                  <a:lnTo>
                    <a:pt y="3613" x="2557"/>
                  </a:lnTo>
                  <a:lnTo>
                    <a:pt y="2980" x="2676"/>
                  </a:lnTo>
                  <a:lnTo>
                    <a:pt y="2439" x="2676"/>
                  </a:lnTo>
                  <a:lnTo>
                    <a:pt y="1807" x="2735"/>
                  </a:lnTo>
                  <a:lnTo>
                    <a:pt y="1265" x="2617"/>
                  </a:lnTo>
                  <a:lnTo>
                    <a:pt y="723" x="2438"/>
                  </a:lnTo>
                  <a:lnTo>
                    <a:pt y="272" x="2200"/>
                  </a:lnTo>
                  <a:lnTo>
                    <a:pt y="1" x="1843"/>
                  </a:lnTo>
                  <a:lnTo>
                    <a:pt y="91" x="1487"/>
                  </a:lnTo>
                  <a:lnTo>
                    <a:pt y="272" x="1130"/>
                  </a:lnTo>
                  <a:lnTo>
                    <a:pt y="633" x="773"/>
                  </a:lnTo>
                  <a:lnTo>
                    <a:pt y="1175" x="535"/>
                  </a:lnTo>
                  <a:close/>
                </a:path>
              </a:pathLst>
            </a:custGeom>
            <a:solidFill>
              <a:srgbClr val="000000"/>
            </a:solidFill>
            <a:ln>
              <a:noFill/>
            </a:ln>
          </p:spPr>
          <p:txBody>
            <a:bodyPr bIns="91425" rIns="91425" lIns="91425" tIns="91425" anchor="ctr" anchorCtr="0">
              <a:noAutofit/>
            </a:bodyPr>
            <a:lstStyle/>
            <a:p/>
          </p:txBody>
        </p:sp>
        <p:sp>
          <p:nvSpPr>
            <p:cNvPr id="173" name="Shape 173"/>
            <p:cNvSpPr/>
            <p:nvPr/>
          </p:nvSpPr>
          <p:spPr>
            <a:xfrm>
              <a:off y="1930000" x="2870650"/>
              <a:ext cy="108375" cx="71375"/>
            </a:xfrm>
            <a:custGeom>
              <a:pathLst>
                <a:path w="2855" extrusionOk="0" h="4335">
                  <a:moveTo>
                    <a:pt y="2529" x="1"/>
                  </a:moveTo>
                  <a:lnTo>
                    <a:pt y="2800" x="238"/>
                  </a:lnTo>
                  <a:lnTo>
                    <a:pt y="3071" x="536"/>
                  </a:lnTo>
                  <a:lnTo>
                    <a:pt y="3251" x="833"/>
                  </a:lnTo>
                  <a:lnTo>
                    <a:pt y="3432" x="1130"/>
                  </a:lnTo>
                  <a:lnTo>
                    <a:pt y="3613" x="1428"/>
                  </a:lnTo>
                  <a:lnTo>
                    <a:pt y="3793" x="1725"/>
                  </a:lnTo>
                  <a:lnTo>
                    <a:pt y="4064" x="2022"/>
                  </a:lnTo>
                  <a:lnTo>
                    <a:pt y="4335" x="2320"/>
                  </a:lnTo>
                  <a:lnTo>
                    <a:pt y="3703" x="2498"/>
                  </a:lnTo>
                  <a:lnTo>
                    <a:pt y="2890" x="2676"/>
                  </a:lnTo>
                  <a:lnTo>
                    <a:pt y="2078" x="2736"/>
                  </a:lnTo>
                  <a:lnTo>
                    <a:pt y="1175" x="2855"/>
                  </a:lnTo>
                  <a:lnTo>
                    <a:pt y="1084" x="2617"/>
                  </a:lnTo>
                  <a:lnTo>
                    <a:pt y="994" x="2379"/>
                  </a:lnTo>
                  <a:lnTo>
                    <a:pt y="904" x="2141"/>
                  </a:lnTo>
                  <a:lnTo>
                    <a:pt y="723" x="1903"/>
                  </a:lnTo>
                  <a:lnTo>
                    <a:pt y="543" x="1666"/>
                  </a:lnTo>
                  <a:lnTo>
                    <a:pt y="362" x="1428"/>
                  </a:lnTo>
                  <a:lnTo>
                    <a:pt y="181" x="1190"/>
                  </a:lnTo>
                  <a:lnTo>
                    <a:pt y="1" x="1011"/>
                  </a:lnTo>
                  <a:lnTo>
                    <a:pt y="633" x="774"/>
                  </a:lnTo>
                  <a:lnTo>
                    <a:pt y="1265" x="536"/>
                  </a:lnTo>
                  <a:lnTo>
                    <a:pt y="1897" x="238"/>
                  </a:lnTo>
                  <a:lnTo>
                    <a:pt y="2529" x="1"/>
                  </a:lnTo>
                  <a:close/>
                </a:path>
              </a:pathLst>
            </a:custGeom>
            <a:solidFill>
              <a:srgbClr val="DD00DD"/>
            </a:solidFill>
            <a:ln>
              <a:noFill/>
            </a:ln>
          </p:spPr>
          <p:txBody>
            <a:bodyPr bIns="91425" rIns="91425" lIns="91425" tIns="91425" anchor="ctr" anchorCtr="0">
              <a:noAutofit/>
            </a:bodyPr>
            <a:lstStyle/>
            <a:p/>
          </p:txBody>
        </p:sp>
        <p:sp>
          <p:nvSpPr>
            <p:cNvPr id="174" name="Shape 174"/>
            <p:cNvSpPr/>
            <p:nvPr/>
          </p:nvSpPr>
          <p:spPr>
            <a:xfrm>
              <a:off y="1699750" x="660050"/>
              <a:ext cy="103875" cx="55025"/>
            </a:xfrm>
            <a:custGeom>
              <a:pathLst>
                <a:path w="2201" extrusionOk="0" h="4155">
                  <a:moveTo>
                    <a:pt y="1807" x="0"/>
                  </a:moveTo>
                  <a:lnTo>
                    <a:pt y="2439" x="60"/>
                  </a:lnTo>
                  <a:lnTo>
                    <a:pt y="3071" x="179"/>
                  </a:lnTo>
                  <a:lnTo>
                    <a:pt y="3613" x="476"/>
                  </a:lnTo>
                  <a:lnTo>
                    <a:pt y="4064" x="833"/>
                  </a:lnTo>
                  <a:lnTo>
                    <a:pt y="4154" x="1130"/>
                  </a:lnTo>
                  <a:lnTo>
                    <a:pt y="4154" x="1368"/>
                  </a:lnTo>
                  <a:lnTo>
                    <a:pt y="4064" x="1665"/>
                  </a:lnTo>
                  <a:lnTo>
                    <a:pt y="3884" x="1903"/>
                  </a:lnTo>
                  <a:lnTo>
                    <a:pt y="2981" x="2201"/>
                  </a:lnTo>
                  <a:lnTo>
                    <a:pt y="2078" x="2201"/>
                  </a:lnTo>
                  <a:lnTo>
                    <a:pt y="1084" x="2022"/>
                  </a:lnTo>
                  <a:lnTo>
                    <a:pt y="272" x="1725"/>
                  </a:lnTo>
                  <a:lnTo>
                    <a:pt y="91" x="1606"/>
                  </a:lnTo>
                  <a:lnTo>
                    <a:pt y="1" x="1428"/>
                  </a:lnTo>
                  <a:lnTo>
                    <a:pt y="1" x="1190"/>
                  </a:lnTo>
                  <a:lnTo>
                    <a:pt y="91" x="952"/>
                  </a:lnTo>
                  <a:lnTo>
                    <a:pt y="452" x="714"/>
                  </a:lnTo>
                  <a:lnTo>
                    <a:pt y="904" x="476"/>
                  </a:lnTo>
                  <a:lnTo>
                    <a:pt y="1265" x="179"/>
                  </a:lnTo>
                  <a:lnTo>
                    <a:pt y="1807" x="0"/>
                  </a:lnTo>
                  <a:close/>
                </a:path>
              </a:pathLst>
            </a:custGeom>
            <a:solidFill>
              <a:srgbClr val="000000"/>
            </a:solidFill>
            <a:ln>
              <a:noFill/>
            </a:ln>
          </p:spPr>
          <p:txBody>
            <a:bodyPr bIns="91425" rIns="91425" lIns="91425" tIns="91425" anchor="ctr" anchorCtr="0">
              <a:noAutofit/>
            </a:bodyPr>
            <a:lstStyle/>
            <a:p/>
          </p:txBody>
        </p:sp>
        <p:sp>
          <p:nvSpPr>
            <p:cNvPr id="175" name="Shape 175"/>
            <p:cNvSpPr/>
            <p:nvPr/>
          </p:nvSpPr>
          <p:spPr>
            <a:xfrm>
              <a:off y="1697500" x="608025"/>
              <a:ext cy="29375" cx="25300"/>
            </a:xfrm>
            <a:custGeom>
              <a:pathLst>
                <a:path w="1012" extrusionOk="0" h="1175">
                  <a:moveTo>
                    <a:pt y="723" x="0"/>
                  </a:moveTo>
                  <a:lnTo>
                    <a:pt y="813" x="0"/>
                  </a:lnTo>
                  <a:lnTo>
                    <a:pt y="904" x="60"/>
                  </a:lnTo>
                  <a:lnTo>
                    <a:pt y="1084" x="119"/>
                  </a:lnTo>
                  <a:lnTo>
                    <a:pt y="1174" x="179"/>
                  </a:lnTo>
                  <a:lnTo>
                    <a:pt y="1174" x="416"/>
                  </a:lnTo>
                  <a:lnTo>
                    <a:pt y="994" x="654"/>
                  </a:lnTo>
                  <a:lnTo>
                    <a:pt y="813" x="833"/>
                  </a:lnTo>
                  <a:lnTo>
                    <a:pt y="542" x="952"/>
                  </a:lnTo>
                  <a:lnTo>
                    <a:pt y="1" x="1011"/>
                  </a:lnTo>
                  <a:lnTo>
                    <a:pt y="91" x="714"/>
                  </a:lnTo>
                  <a:lnTo>
                    <a:pt y="542" x="297"/>
                  </a:lnTo>
                  <a:lnTo>
                    <a:pt y="723" x="0"/>
                  </a:lnTo>
                  <a:close/>
                </a:path>
              </a:pathLst>
            </a:custGeom>
            <a:solidFill>
              <a:srgbClr val="FF5E00"/>
            </a:solidFill>
            <a:ln>
              <a:noFill/>
            </a:ln>
          </p:spPr>
          <p:txBody>
            <a:bodyPr bIns="91425" rIns="91425" lIns="91425" tIns="91425" anchor="ctr" anchorCtr="0">
              <a:noAutofit/>
            </a:bodyPr>
            <a:lstStyle/>
            <a:p/>
          </p:txBody>
        </p:sp>
        <p:sp>
          <p:nvSpPr>
            <p:cNvPr id="176" name="Shape 176"/>
            <p:cNvSpPr/>
            <p:nvPr/>
          </p:nvSpPr>
          <p:spPr>
            <a:xfrm>
              <a:off y="1742650" x="683825"/>
              <a:ext cy="22600" cx="10450"/>
            </a:xfrm>
            <a:custGeom>
              <a:pathLst>
                <a:path w="418" extrusionOk="0" h="904">
                  <a:moveTo>
                    <a:pt y="903" x="1"/>
                  </a:moveTo>
                  <a:lnTo>
                    <a:pt y="903" x="179"/>
                  </a:lnTo>
                  <a:lnTo>
                    <a:pt y="903" x="239"/>
                  </a:lnTo>
                  <a:lnTo>
                    <a:pt y="813" x="358"/>
                  </a:lnTo>
                  <a:lnTo>
                    <a:pt y="723" x="417"/>
                  </a:lnTo>
                  <a:lnTo>
                    <a:pt y="1" x="417"/>
                  </a:lnTo>
                  <a:lnTo>
                    <a:pt y="1" x="239"/>
                  </a:lnTo>
                  <a:lnTo>
                    <a:pt y="181" x="120"/>
                  </a:lnTo>
                  <a:lnTo>
                    <a:pt y="542" x="120"/>
                  </a:lnTo>
                  <a:lnTo>
                    <a:pt y="903" x="1"/>
                  </a:lnTo>
                  <a:close/>
                </a:path>
              </a:pathLst>
            </a:custGeom>
            <a:solidFill>
              <a:srgbClr val="FF5E00"/>
            </a:solidFill>
            <a:ln>
              <a:noFill/>
            </a:ln>
          </p:spPr>
          <p:txBody>
            <a:bodyPr bIns="91425" rIns="91425" lIns="91425" tIns="91425" anchor="ctr" anchorCtr="0">
              <a:noAutofit/>
            </a:bodyPr>
            <a:lstStyle/>
            <a:p/>
          </p:txBody>
        </p:sp>
        <p:sp>
          <p:nvSpPr>
            <p:cNvPr id="177" name="Shape 177"/>
            <p:cNvSpPr/>
            <p:nvPr/>
          </p:nvSpPr>
          <p:spPr>
            <a:xfrm>
              <a:off y="1769750" x="740325"/>
              <a:ext cy="67725" cx="34225"/>
            </a:xfrm>
            <a:custGeom>
              <a:pathLst>
                <a:path w="1369" extrusionOk="0" h="2709">
                  <a:moveTo>
                    <a:pt y="813" x="476"/>
                  </a:moveTo>
                  <a:lnTo>
                    <a:pt y="1264" x="476"/>
                  </a:lnTo>
                  <a:lnTo>
                    <a:pt y="1716" x="357"/>
                  </a:lnTo>
                  <a:lnTo>
                    <a:pt y="2167" x="238"/>
                  </a:lnTo>
                  <a:lnTo>
                    <a:pt y="2619" x="0"/>
                  </a:lnTo>
                  <a:lnTo>
                    <a:pt y="2709" x="357"/>
                  </a:lnTo>
                  <a:lnTo>
                    <a:pt y="2528" x="714"/>
                  </a:lnTo>
                  <a:lnTo>
                    <a:pt y="2257" x="1011"/>
                  </a:lnTo>
                  <a:lnTo>
                    <a:pt y="2167" x="1368"/>
                  </a:lnTo>
                  <a:lnTo>
                    <a:pt y="1625" x="1190"/>
                  </a:lnTo>
                  <a:lnTo>
                    <a:pt y="1084" x="1130"/>
                  </a:lnTo>
                  <a:lnTo>
                    <a:pt y="542" x="1130"/>
                  </a:lnTo>
                  <a:lnTo>
                    <a:pt y="0" x="1249"/>
                  </a:lnTo>
                  <a:lnTo>
                    <a:pt y="90" x="952"/>
                  </a:lnTo>
                  <a:lnTo>
                    <a:pt y="361" x="833"/>
                  </a:lnTo>
                  <a:lnTo>
                    <a:pt y="722" x="714"/>
                  </a:lnTo>
                  <a:lnTo>
                    <a:pt y="813" x="476"/>
                  </a:lnTo>
                  <a:close/>
                </a:path>
              </a:pathLst>
            </a:custGeom>
            <a:solidFill>
              <a:srgbClr val="4F4F4F"/>
            </a:solidFill>
            <a:ln>
              <a:noFill/>
            </a:ln>
          </p:spPr>
          <p:txBody>
            <a:bodyPr bIns="91425" rIns="91425" lIns="91425" tIns="91425" anchor="ctr" anchorCtr="0">
              <a:noAutofit/>
            </a:bodyPr>
            <a:lstStyle/>
            <a:p/>
          </p:txBody>
        </p:sp>
        <p:sp>
          <p:nvSpPr>
            <p:cNvPr id="178" name="Shape 178"/>
            <p:cNvSpPr/>
            <p:nvPr/>
          </p:nvSpPr>
          <p:spPr>
            <a:xfrm>
              <a:off y="2029325" x="2820100"/>
              <a:ext cy="137725" cx="99625"/>
            </a:xfrm>
            <a:custGeom>
              <a:pathLst>
                <a:path w="3985" extrusionOk="0" h="5509">
                  <a:moveTo>
                    <a:pt y="2981" x="1"/>
                  </a:moveTo>
                  <a:lnTo>
                    <a:pt y="3342" x="358"/>
                  </a:lnTo>
                  <a:lnTo>
                    <a:pt y="3613" x="714"/>
                  </a:lnTo>
                  <a:lnTo>
                    <a:pt y="3974" x="1071"/>
                  </a:lnTo>
                  <a:lnTo>
                    <a:pt y="4245" x="1487"/>
                  </a:lnTo>
                  <a:lnTo>
                    <a:pt y="4606" x="1844"/>
                  </a:lnTo>
                  <a:lnTo>
                    <a:pt y="4877" x="2201"/>
                  </a:lnTo>
                  <a:lnTo>
                    <a:pt y="5238" x="2558"/>
                  </a:lnTo>
                  <a:lnTo>
                    <a:pt y="5509" x="2915"/>
                  </a:lnTo>
                  <a:lnTo>
                    <a:pt y="4606" x="3212"/>
                  </a:lnTo>
                  <a:lnTo>
                    <a:pt y="3703" x="3509"/>
                  </a:lnTo>
                  <a:lnTo>
                    <a:pt y="2800" x="3747"/>
                  </a:lnTo>
                  <a:lnTo>
                    <a:pt y="1987" x="3985"/>
                  </a:lnTo>
                  <a:lnTo>
                    <a:pt y="1626" x="3688"/>
                  </a:lnTo>
                  <a:lnTo>
                    <a:pt y="1355" x="3390"/>
                  </a:lnTo>
                  <a:lnTo>
                    <a:pt y="1084" x="3033"/>
                  </a:lnTo>
                  <a:lnTo>
                    <a:pt y="813" x="2736"/>
                  </a:lnTo>
                  <a:lnTo>
                    <a:pt y="633" x="2379"/>
                  </a:lnTo>
                  <a:lnTo>
                    <a:pt y="362" x="2023"/>
                  </a:lnTo>
                  <a:lnTo>
                    <a:pt y="181" x="1666"/>
                  </a:lnTo>
                  <a:lnTo>
                    <a:pt y="1" x="1309"/>
                  </a:lnTo>
                  <a:lnTo>
                    <a:pt y="2981" x="1"/>
                  </a:lnTo>
                  <a:close/>
                </a:path>
              </a:pathLst>
            </a:custGeom>
            <a:solidFill>
              <a:srgbClr val="FF00FF"/>
            </a:solidFill>
            <a:ln>
              <a:noFill/>
            </a:ln>
          </p:spPr>
          <p:txBody>
            <a:bodyPr bIns="91425" rIns="91425" lIns="91425" tIns="91425" anchor="ctr" anchorCtr="0">
              <a:noAutofit/>
            </a:bodyPr>
            <a:lstStyle/>
            <a:p/>
          </p:txBody>
        </p:sp>
        <p:sp>
          <p:nvSpPr>
            <p:cNvPr id="179" name="Shape 179"/>
            <p:cNvSpPr/>
            <p:nvPr/>
          </p:nvSpPr>
          <p:spPr>
            <a:xfrm>
              <a:off y="1844225" x="459350"/>
              <a:ext cy="176100" cx="276550"/>
            </a:xfrm>
            <a:custGeom>
              <a:pathLst>
                <a:path w="11062" extrusionOk="0" h="7044">
                  <a:moveTo>
                    <a:pt y="2619" x="4936"/>
                  </a:moveTo>
                  <a:lnTo>
                    <a:pt y="2710" x="4520"/>
                  </a:lnTo>
                  <a:lnTo>
                    <a:pt y="2710" x="4104"/>
                  </a:lnTo>
                  <a:lnTo>
                    <a:pt y="2710" x="3628"/>
                  </a:lnTo>
                  <a:lnTo>
                    <a:pt y="2800" x="3212"/>
                  </a:lnTo>
                  <a:lnTo>
                    <a:pt y="2890" x="2795"/>
                  </a:lnTo>
                  <a:lnTo>
                    <a:pt y="2980" x="2439"/>
                  </a:lnTo>
                  <a:lnTo>
                    <a:pt y="3161" x="2022"/>
                  </a:lnTo>
                  <a:lnTo>
                    <a:pt y="3432" x="1666"/>
                  </a:lnTo>
                  <a:lnTo>
                    <a:pt y="4425" x="1428"/>
                  </a:lnTo>
                  <a:lnTo>
                    <a:pt y="5418" x="1130"/>
                  </a:lnTo>
                  <a:lnTo>
                    <a:pt y="6321" x="655"/>
                  </a:lnTo>
                  <a:lnTo>
                    <a:pt y="6953" x="1"/>
                  </a:lnTo>
                  <a:lnTo>
                    <a:pt y="6953" x="417"/>
                  </a:lnTo>
                  <a:lnTo>
                    <a:pt y="6953" x="833"/>
                  </a:lnTo>
                  <a:lnTo>
                    <a:pt y="7044" x="1249"/>
                  </a:lnTo>
                  <a:lnTo>
                    <a:pt y="6773" x="1666"/>
                  </a:lnTo>
                  <a:lnTo>
                    <a:pt y="6231" x="1844"/>
                  </a:lnTo>
                  <a:lnTo>
                    <a:pt y="5599" x="1844"/>
                  </a:lnTo>
                  <a:lnTo>
                    <a:pt y="4967" x="1844"/>
                  </a:lnTo>
                  <a:lnTo>
                    <a:pt y="4425" x="2082"/>
                  </a:lnTo>
                  <a:lnTo>
                    <a:pt y="3703" x="2974"/>
                  </a:lnTo>
                  <a:lnTo>
                    <a:pt y="3342" x="3985"/>
                  </a:lnTo>
                  <a:lnTo>
                    <a:pt y="3161" x="4996"/>
                  </a:lnTo>
                  <a:lnTo>
                    <a:pt y="3251" x="6007"/>
                  </a:lnTo>
                  <a:lnTo>
                    <a:pt y="3251" x="7077"/>
                  </a:lnTo>
                  <a:lnTo>
                    <a:pt y="3161" x="8088"/>
                  </a:lnTo>
                  <a:lnTo>
                    <a:pt y="2800" x="9039"/>
                  </a:lnTo>
                  <a:lnTo>
                    <a:pt y="2078" x="9931"/>
                  </a:lnTo>
                  <a:lnTo>
                    <a:pt y="1716" x="10288"/>
                  </a:lnTo>
                  <a:lnTo>
                    <a:pt y="1265" x="10704"/>
                  </a:lnTo>
                  <a:lnTo>
                    <a:pt y="723" x="10942"/>
                  </a:lnTo>
                  <a:lnTo>
                    <a:pt y="1" x="11061"/>
                  </a:lnTo>
                  <a:lnTo>
                    <a:pt y="904" x="10466"/>
                  </a:lnTo>
                  <a:lnTo>
                    <a:pt y="1536" x="9753"/>
                  </a:lnTo>
                  <a:lnTo>
                    <a:pt y="1987" x="8980"/>
                  </a:lnTo>
                  <a:lnTo>
                    <a:pt y="2258" x="8207"/>
                  </a:lnTo>
                  <a:lnTo>
                    <a:pt y="2348" x="7374"/>
                  </a:lnTo>
                  <a:lnTo>
                    <a:pt y="2439" x="6542"/>
                  </a:lnTo>
                  <a:lnTo>
                    <a:pt y="2529" x="5709"/>
                  </a:lnTo>
                  <a:lnTo>
                    <a:pt y="2619" x="4936"/>
                  </a:lnTo>
                  <a:close/>
                </a:path>
              </a:pathLst>
            </a:custGeom>
            <a:solidFill>
              <a:srgbClr val="5E5E5E"/>
            </a:solidFill>
            <a:ln>
              <a:noFill/>
            </a:ln>
          </p:spPr>
          <p:txBody>
            <a:bodyPr bIns="91425" rIns="91425" lIns="91425" tIns="91425" anchor="ctr" anchorCtr="0">
              <a:noAutofit/>
            </a:bodyPr>
            <a:lstStyle/>
            <a:p/>
          </p:txBody>
        </p:sp>
        <p:sp>
          <p:nvSpPr>
            <p:cNvPr id="180" name="Shape 180"/>
            <p:cNvSpPr/>
            <p:nvPr/>
          </p:nvSpPr>
          <p:spPr>
            <a:xfrm>
              <a:off y="1880350" x="673425"/>
              <a:ext cy="92575" cx="84775"/>
            </a:xfrm>
            <a:custGeom>
              <a:pathLst>
                <a:path w="3391" extrusionOk="0" h="3703">
                  <a:moveTo>
                    <a:pt y="1355" x="2617"/>
                  </a:moveTo>
                  <a:lnTo>
                    <a:pt y="1806" x="2320"/>
                  </a:lnTo>
                  <a:lnTo>
                    <a:pt y="2077" x="2022"/>
                  </a:lnTo>
                  <a:lnTo>
                    <a:pt y="2438" x="1725"/>
                  </a:lnTo>
                  <a:lnTo>
                    <a:pt y="2619" x="1368"/>
                  </a:lnTo>
                  <a:lnTo>
                    <a:pt y="2800" x="1071"/>
                  </a:lnTo>
                  <a:lnTo>
                    <a:pt y="2980" x="714"/>
                  </a:lnTo>
                  <a:lnTo>
                    <a:pt y="3070" x="357"/>
                  </a:lnTo>
                  <a:lnTo>
                    <a:pt y="3161" x="1"/>
                  </a:lnTo>
                  <a:lnTo>
                    <a:pt y="3341" x="417"/>
                  </a:lnTo>
                  <a:lnTo>
                    <a:pt y="3612" x="833"/>
                  </a:lnTo>
                  <a:lnTo>
                    <a:pt y="3702" x="1190"/>
                  </a:lnTo>
                  <a:lnTo>
                    <a:pt y="3522" x="1606"/>
                  </a:lnTo>
                  <a:lnTo>
                    <a:pt y="3161" x="2022"/>
                  </a:lnTo>
                  <a:lnTo>
                    <a:pt y="2709" x="2498"/>
                  </a:lnTo>
                  <a:lnTo>
                    <a:pt y="2077" x="2914"/>
                  </a:lnTo>
                  <a:lnTo>
                    <a:pt y="1355" x="3271"/>
                  </a:lnTo>
                  <a:lnTo>
                    <a:pt y="1084" x="3331"/>
                  </a:lnTo>
                  <a:lnTo>
                    <a:pt y="813" x="3390"/>
                  </a:lnTo>
                  <a:lnTo>
                    <a:pt y="452" x="3390"/>
                  </a:lnTo>
                  <a:lnTo>
                    <a:pt y="0" x="3390"/>
                  </a:lnTo>
                  <a:lnTo>
                    <a:pt y="271" x="3152"/>
                  </a:lnTo>
                  <a:lnTo>
                    <a:pt y="633" x="2974"/>
                  </a:lnTo>
                  <a:lnTo>
                    <a:pt y="994" x="2795"/>
                  </a:lnTo>
                  <a:lnTo>
                    <a:pt y="1355" x="2617"/>
                  </a:lnTo>
                  <a:close/>
                </a:path>
              </a:pathLst>
            </a:custGeom>
            <a:solidFill>
              <a:srgbClr val="FFFF8E"/>
            </a:solidFill>
            <a:ln>
              <a:noFill/>
            </a:ln>
          </p:spPr>
          <p:txBody>
            <a:bodyPr bIns="91425" rIns="91425" lIns="91425" tIns="91425" anchor="ctr" anchorCtr="0">
              <a:noAutofit/>
            </a:bodyPr>
            <a:lstStyle/>
            <a:p/>
          </p:txBody>
        </p:sp>
        <p:sp>
          <p:nvSpPr>
            <p:cNvPr id="181" name="Shape 181"/>
            <p:cNvSpPr/>
            <p:nvPr/>
          </p:nvSpPr>
          <p:spPr>
            <a:xfrm>
              <a:off y="2133175" x="2762125"/>
              <a:ext cy="162550" cx="117475"/>
            </a:xfrm>
            <a:custGeom>
              <a:pathLst>
                <a:path w="4699" extrusionOk="0" h="6502">
                  <a:moveTo>
                    <a:pt y="6501" x="2855"/>
                  </a:moveTo>
                  <a:lnTo>
                    <a:pt y="6321" x="2914"/>
                  </a:lnTo>
                  <a:lnTo>
                    <a:pt y="5869" x="3152"/>
                  </a:lnTo>
                  <a:lnTo>
                    <a:pt y="5418" x="3390"/>
                  </a:lnTo>
                  <a:lnTo>
                    <a:pt y="4966" x="3628"/>
                  </a:lnTo>
                  <a:lnTo>
                    <a:pt y="4515" x="3925"/>
                  </a:lnTo>
                  <a:lnTo>
                    <a:pt y="4064" x="4104"/>
                  </a:lnTo>
                  <a:lnTo>
                    <a:pt y="3612" x="4342"/>
                  </a:lnTo>
                  <a:lnTo>
                    <a:pt y="3161" x="4520"/>
                  </a:lnTo>
                  <a:lnTo>
                    <a:pt y="2709" x="4698"/>
                  </a:lnTo>
                  <a:lnTo>
                    <a:pt y="2258" x="4342"/>
                  </a:lnTo>
                  <a:lnTo>
                    <a:pt y="1896" x="3985"/>
                  </a:lnTo>
                  <a:lnTo>
                    <a:pt y="1626" x="3628"/>
                  </a:lnTo>
                  <a:lnTo>
                    <a:pt y="1264" x="3212"/>
                  </a:lnTo>
                  <a:lnTo>
                    <a:pt y="994" x="2795"/>
                  </a:lnTo>
                  <a:lnTo>
                    <a:pt y="632" x="2439"/>
                  </a:lnTo>
                  <a:lnTo>
                    <a:pt y="361" x="2082"/>
                  </a:lnTo>
                  <a:lnTo>
                    <a:pt y="0" x="1725"/>
                  </a:lnTo>
                  <a:lnTo>
                    <a:pt y="723" x="1249"/>
                  </a:lnTo>
                  <a:lnTo>
                    <a:pt y="1445" x="774"/>
                  </a:lnTo>
                  <a:lnTo>
                    <a:pt y="2077" x="357"/>
                  </a:lnTo>
                  <a:lnTo>
                    <a:pt y="2890" x="1"/>
                  </a:lnTo>
                  <a:lnTo>
                    <a:pt y="3251" x="357"/>
                  </a:lnTo>
                  <a:lnTo>
                    <a:pt y="3612" x="714"/>
                  </a:lnTo>
                  <a:lnTo>
                    <a:pt y="4154" x="1071"/>
                  </a:lnTo>
                  <a:lnTo>
                    <a:pt y="4605" x="1428"/>
                  </a:lnTo>
                  <a:lnTo>
                    <a:pt y="5147" x="1725"/>
                  </a:lnTo>
                  <a:lnTo>
                    <a:pt y="5599" x="2082"/>
                  </a:lnTo>
                  <a:lnTo>
                    <a:pt y="6050" x="2439"/>
                  </a:lnTo>
                  <a:lnTo>
                    <a:pt y="6501" x="2855"/>
                  </a:lnTo>
                  <a:close/>
                </a:path>
              </a:pathLst>
            </a:custGeom>
            <a:solidFill>
              <a:srgbClr val="FF0FFF"/>
            </a:solidFill>
            <a:ln>
              <a:noFill/>
            </a:ln>
          </p:spPr>
          <p:txBody>
            <a:bodyPr bIns="91425" rIns="91425" lIns="91425" tIns="91425" anchor="ctr" anchorCtr="0">
              <a:noAutofit/>
            </a:bodyPr>
            <a:lstStyle/>
            <a:p/>
          </p:txBody>
        </p:sp>
        <p:sp>
          <p:nvSpPr>
            <p:cNvPr id="182" name="Shape 182"/>
            <p:cNvSpPr/>
            <p:nvPr/>
          </p:nvSpPr>
          <p:spPr>
            <a:xfrm>
              <a:off y="2227975" x="2696725"/>
              <a:ext cy="162550" cx="117450"/>
            </a:xfrm>
            <a:custGeom>
              <a:pathLst>
                <a:path w="4698" extrusionOk="0" h="6502">
                  <a:moveTo>
                    <a:pt y="2077" x="0"/>
                  </a:moveTo>
                  <a:lnTo>
                    <a:pt y="2709" x="298"/>
                  </a:lnTo>
                  <a:lnTo>
                    <a:pt y="3251" x="595"/>
                  </a:lnTo>
                  <a:lnTo>
                    <a:pt y="3793" x="952"/>
                  </a:lnTo>
                  <a:lnTo>
                    <a:pt y="4244" x="1249"/>
                  </a:lnTo>
                  <a:lnTo>
                    <a:pt y="4786" x="1546"/>
                  </a:lnTo>
                  <a:lnTo>
                    <a:pt y="5328" x="1903"/>
                  </a:lnTo>
                  <a:lnTo>
                    <a:pt y="5870" x="2200"/>
                  </a:lnTo>
                  <a:lnTo>
                    <a:pt y="6502" x="2498"/>
                  </a:lnTo>
                  <a:lnTo>
                    <a:pt y="6231" x="2795"/>
                  </a:lnTo>
                  <a:lnTo>
                    <a:pt y="5870" x="3033"/>
                  </a:lnTo>
                  <a:lnTo>
                    <a:pt y="5599" x="3330"/>
                  </a:lnTo>
                  <a:lnTo>
                    <a:pt y="5238" x="3628"/>
                  </a:lnTo>
                  <a:lnTo>
                    <a:pt y="4967" x="3865"/>
                  </a:lnTo>
                  <a:lnTo>
                    <a:pt y="4606" x="4163"/>
                  </a:lnTo>
                  <a:lnTo>
                    <a:pt y="4244" x="4401"/>
                  </a:lnTo>
                  <a:lnTo>
                    <a:pt y="3883" x="4698"/>
                  </a:lnTo>
                  <a:lnTo>
                    <a:pt y="3432" x="4401"/>
                  </a:lnTo>
                  <a:lnTo>
                    <a:pt y="2980" x="4103"/>
                  </a:lnTo>
                  <a:lnTo>
                    <a:pt y="2439" x="3746"/>
                  </a:lnTo>
                  <a:lnTo>
                    <a:pt y="1987" x="3449"/>
                  </a:lnTo>
                  <a:lnTo>
                    <a:pt y="1445" x="3092"/>
                  </a:lnTo>
                  <a:lnTo>
                    <a:pt y="1084" x="2736"/>
                  </a:lnTo>
                  <a:lnTo>
                    <a:pt y="633" x="2379"/>
                  </a:lnTo>
                  <a:lnTo>
                    <a:pt y="362" x="1963"/>
                  </a:lnTo>
                  <a:lnTo>
                    <a:pt y="1" x="1844"/>
                  </a:lnTo>
                  <a:lnTo>
                    <a:pt y="2077" x="0"/>
                  </a:lnTo>
                  <a:close/>
                </a:path>
              </a:pathLst>
            </a:custGeom>
            <a:solidFill>
              <a:srgbClr val="FF1EFF"/>
            </a:solidFill>
            <a:ln>
              <a:noFill/>
            </a:ln>
          </p:spPr>
          <p:txBody>
            <a:bodyPr bIns="91425" rIns="91425" lIns="91425" tIns="91425" anchor="ctr" anchorCtr="0">
              <a:noAutofit/>
            </a:bodyPr>
            <a:lstStyle/>
            <a:p/>
          </p:txBody>
        </p:sp>
        <p:sp>
          <p:nvSpPr>
            <p:cNvPr id="183" name="Shape 183"/>
            <p:cNvSpPr/>
            <p:nvPr/>
          </p:nvSpPr>
          <p:spPr>
            <a:xfrm>
              <a:off y="2162525" x="1742300"/>
              <a:ext cy="162550" cx="58000"/>
            </a:xfrm>
            <a:custGeom>
              <a:pathLst>
                <a:path w="2320" extrusionOk="0" h="6502">
                  <a:moveTo>
                    <a:pt y="361" x="1"/>
                  </a:moveTo>
                  <a:lnTo>
                    <a:pt y="813" x="60"/>
                  </a:lnTo>
                  <a:lnTo>
                    <a:pt y="1264" x="179"/>
                  </a:lnTo>
                  <a:lnTo>
                    <a:pt y="1716" x="298"/>
                  </a:lnTo>
                  <a:lnTo>
                    <a:pt y="2167" x="358"/>
                  </a:lnTo>
                  <a:lnTo>
                    <a:pt y="2799" x="417"/>
                  </a:lnTo>
                  <a:lnTo>
                    <a:pt y="3431" x="595"/>
                  </a:lnTo>
                  <a:lnTo>
                    <a:pt y="4063" x="714"/>
                  </a:lnTo>
                  <a:lnTo>
                    <a:pt y="4695" x="952"/>
                  </a:lnTo>
                  <a:lnTo>
                    <a:pt y="5237" x="1190"/>
                  </a:lnTo>
                  <a:lnTo>
                    <a:pt y="5779" x="1487"/>
                  </a:lnTo>
                  <a:lnTo>
                    <a:pt y="6140" x="1844"/>
                  </a:lnTo>
                  <a:lnTo>
                    <a:pt y="6501" x="2201"/>
                  </a:lnTo>
                  <a:lnTo>
                    <a:pt y="6321" x="2320"/>
                  </a:lnTo>
                  <a:lnTo>
                    <a:pt y="5237" x="2023"/>
                  </a:lnTo>
                  <a:lnTo>
                    <a:pt y="4154" x="1666"/>
                  </a:lnTo>
                  <a:lnTo>
                    <a:pt y="3070" x="1368"/>
                  </a:lnTo>
                  <a:lnTo>
                    <a:pt y="1806" x="1309"/>
                  </a:lnTo>
                  <a:lnTo>
                    <a:pt y="1264" x="1131"/>
                  </a:lnTo>
                  <a:lnTo>
                    <a:pt y="722" x="952"/>
                  </a:lnTo>
                  <a:lnTo>
                    <a:pt y="271" x="714"/>
                  </a:lnTo>
                  <a:lnTo>
                    <a:pt y="0" x="358"/>
                  </a:lnTo>
                  <a:lnTo>
                    <a:pt y="0" x="239"/>
                  </a:lnTo>
                  <a:lnTo>
                    <a:pt y="0" x="120"/>
                  </a:lnTo>
                  <a:lnTo>
                    <a:pt y="181" x="60"/>
                  </a:lnTo>
                  <a:lnTo>
                    <a:pt y="361" x="1"/>
                  </a:lnTo>
                  <a:close/>
                </a:path>
              </a:pathLst>
            </a:custGeom>
            <a:solidFill>
              <a:srgbClr val="000000"/>
            </a:solidFill>
            <a:ln>
              <a:noFill/>
            </a:ln>
          </p:spPr>
          <p:txBody>
            <a:bodyPr bIns="91425" rIns="91425" lIns="91425" tIns="91425" anchor="ctr" anchorCtr="0">
              <a:noAutofit/>
            </a:bodyPr>
            <a:lstStyle/>
            <a:p/>
          </p:txBody>
        </p:sp>
        <p:sp>
          <p:nvSpPr>
            <p:cNvPr id="184" name="Shape 184"/>
            <p:cNvSpPr/>
            <p:nvPr/>
          </p:nvSpPr>
          <p:spPr>
            <a:xfrm>
              <a:off y="2144450" x="1684325"/>
              <a:ext cy="257375" cx="74350"/>
            </a:xfrm>
            <a:custGeom>
              <a:pathLst>
                <a:path w="2974" extrusionOk="0" h="10295">
                  <a:moveTo>
                    <a:pt y="3522" x="595"/>
                  </a:moveTo>
                  <a:lnTo>
                    <a:pt y="5148" x="952"/>
                  </a:lnTo>
                  <a:lnTo>
                    <a:pt y="6863" x="1309"/>
                  </a:lnTo>
                  <a:lnTo>
                    <a:pt y="8488" x="1785"/>
                  </a:lnTo>
                  <a:lnTo>
                    <a:pt y="10023" x="2320"/>
                  </a:lnTo>
                  <a:lnTo>
                    <a:pt y="10114" x="2498"/>
                  </a:lnTo>
                  <a:lnTo>
                    <a:pt y="10204" x="2617"/>
                  </a:lnTo>
                  <a:lnTo>
                    <a:pt y="10294" x="2736"/>
                  </a:lnTo>
                  <a:lnTo>
                    <a:pt y="10204" x="2855"/>
                  </a:lnTo>
                  <a:lnTo>
                    <a:pt y="10023" x="2914"/>
                  </a:lnTo>
                  <a:lnTo>
                    <a:pt y="9843" x="2974"/>
                  </a:lnTo>
                  <a:lnTo>
                    <a:pt y="9572" x="2974"/>
                  </a:lnTo>
                  <a:lnTo>
                    <a:pt y="9391" x="2974"/>
                  </a:lnTo>
                  <a:lnTo>
                    <a:pt y="8308" x="2677"/>
                  </a:lnTo>
                  <a:lnTo>
                    <a:pt y="7224" x="2379"/>
                  </a:lnTo>
                  <a:lnTo>
                    <a:pt y="6050" x="2082"/>
                  </a:lnTo>
                  <a:lnTo>
                    <a:pt y="4967" x="1844"/>
                  </a:lnTo>
                  <a:lnTo>
                    <a:pt y="3793" x="1606"/>
                  </a:lnTo>
                  <a:lnTo>
                    <a:pt y="2710" x="1309"/>
                  </a:lnTo>
                  <a:lnTo>
                    <a:pt y="1626" x="893"/>
                  </a:lnTo>
                  <a:lnTo>
                    <a:pt y="543" x="476"/>
                  </a:lnTo>
                  <a:lnTo>
                    <a:pt y="1" x="1"/>
                  </a:lnTo>
                  <a:lnTo>
                    <a:pt y="994" x="60"/>
                  </a:lnTo>
                  <a:lnTo>
                    <a:pt y="2529" x="357"/>
                  </a:lnTo>
                  <a:lnTo>
                    <a:pt y="3522" x="595"/>
                  </a:lnTo>
                  <a:close/>
                </a:path>
              </a:pathLst>
            </a:custGeom>
            <a:solidFill>
              <a:srgbClr val="000000"/>
            </a:solidFill>
            <a:ln>
              <a:noFill/>
            </a:ln>
          </p:spPr>
          <p:txBody>
            <a:bodyPr bIns="91425" rIns="91425" lIns="91425" tIns="91425" anchor="ctr" anchorCtr="0">
              <a:noAutofit/>
            </a:bodyPr>
            <a:lstStyle/>
            <a:p/>
          </p:txBody>
        </p:sp>
        <p:sp>
          <p:nvSpPr>
            <p:cNvPr id="185" name="Shape 185"/>
            <p:cNvSpPr/>
            <p:nvPr/>
          </p:nvSpPr>
          <p:spPr>
            <a:xfrm>
              <a:off y="2171550" x="1636750"/>
              <a:ext cy="277675" cx="99625"/>
            </a:xfrm>
            <a:custGeom>
              <a:pathLst>
                <a:path w="3985" extrusionOk="0" h="11107">
                  <a:moveTo>
                    <a:pt y="2619" x="595"/>
                  </a:moveTo>
                  <a:lnTo>
                    <a:pt y="3251" x="774"/>
                  </a:lnTo>
                  <a:lnTo>
                    <a:pt y="4334" x="1131"/>
                  </a:lnTo>
                  <a:lnTo>
                    <a:pt y="5869" x="1547"/>
                  </a:lnTo>
                  <a:lnTo>
                    <a:pt y="7404" x="2023"/>
                  </a:lnTo>
                  <a:lnTo>
                    <a:pt y="8939" x="2498"/>
                  </a:lnTo>
                  <a:lnTo>
                    <a:pt y="10203" x="2974"/>
                  </a:lnTo>
                  <a:lnTo>
                    <a:pt y="10926" x="3450"/>
                  </a:lnTo>
                  <a:lnTo>
                    <a:pt y="11106" x="3807"/>
                  </a:lnTo>
                  <a:lnTo>
                    <a:pt y="10565" x="3985"/>
                  </a:lnTo>
                  <a:lnTo>
                    <a:pt y="9301" x="3509"/>
                  </a:lnTo>
                  <a:lnTo>
                    <a:pt y="8036" x="3093"/>
                  </a:lnTo>
                  <a:lnTo>
                    <a:pt y="6772" x="2736"/>
                  </a:lnTo>
                  <a:lnTo>
                    <a:pt y="5418" x="2439"/>
                  </a:lnTo>
                  <a:lnTo>
                    <a:pt y="4154" x="2082"/>
                  </a:lnTo>
                  <a:lnTo>
                    <a:pt y="2890" x="1725"/>
                  </a:lnTo>
                  <a:lnTo>
                    <a:pt y="1626" x="1309"/>
                  </a:lnTo>
                  <a:lnTo>
                    <a:pt y="361" x="833"/>
                  </a:lnTo>
                  <a:lnTo>
                    <a:pt y="0" x="60"/>
                  </a:lnTo>
                  <a:lnTo>
                    <a:pt y="632" x="1"/>
                  </a:lnTo>
                  <a:lnTo>
                    <a:pt y="1716" x="298"/>
                  </a:lnTo>
                  <a:lnTo>
                    <a:pt y="2619" x="595"/>
                  </a:lnTo>
                  <a:close/>
                </a:path>
              </a:pathLst>
            </a:custGeom>
            <a:solidFill>
              <a:srgbClr val="000000"/>
            </a:solidFill>
            <a:ln>
              <a:noFill/>
            </a:ln>
          </p:spPr>
          <p:txBody>
            <a:bodyPr bIns="91425" rIns="91425" lIns="91425" tIns="91425" anchor="ctr" anchorCtr="0">
              <a:noAutofit/>
            </a:bodyPr>
            <a:lstStyle/>
            <a:p/>
          </p:txBody>
        </p:sp>
        <p:sp>
          <p:nvSpPr>
            <p:cNvPr id="186" name="Shape 186"/>
            <p:cNvSpPr/>
            <p:nvPr/>
          </p:nvSpPr>
          <p:spPr>
            <a:xfrm>
              <a:off y="2306975" x="2619425"/>
              <a:ext cy="167075" cx="120425"/>
            </a:xfrm>
            <a:custGeom>
              <a:pathLst>
                <a:path w="4817" extrusionOk="0" h="6683">
                  <a:moveTo>
                    <a:pt y="4335" x="4817"/>
                  </a:moveTo>
                  <a:lnTo>
                    <a:pt y="3703" x="4579"/>
                  </a:lnTo>
                  <a:lnTo>
                    <a:pt y="3161" x="4281"/>
                  </a:lnTo>
                  <a:lnTo>
                    <a:pt y="2619" x="3984"/>
                  </a:lnTo>
                  <a:lnTo>
                    <a:pt y="2078" x="3687"/>
                  </a:lnTo>
                  <a:lnTo>
                    <a:pt y="1536" x="3390"/>
                  </a:lnTo>
                  <a:lnTo>
                    <a:pt y="994" x="3092"/>
                  </a:lnTo>
                  <a:lnTo>
                    <a:pt y="543" x="2735"/>
                  </a:lnTo>
                  <a:lnTo>
                    <a:pt y="1" x="2438"/>
                  </a:lnTo>
                  <a:lnTo>
                    <a:pt y="1" x="2319"/>
                  </a:lnTo>
                  <a:lnTo>
                    <a:pt y="1897" x="0"/>
                  </a:lnTo>
                  <a:lnTo>
                    <a:pt y="2529" x="238"/>
                  </a:lnTo>
                  <a:lnTo>
                    <a:pt y="3071" x="535"/>
                  </a:lnTo>
                  <a:lnTo>
                    <a:pt y="3703" x="773"/>
                  </a:lnTo>
                  <a:lnTo>
                    <a:pt y="4335" x="1070"/>
                  </a:lnTo>
                  <a:lnTo>
                    <a:pt y="4967" x="1308"/>
                  </a:lnTo>
                  <a:lnTo>
                    <a:pt y="5509" x="1546"/>
                  </a:lnTo>
                  <a:lnTo>
                    <a:pt y="6141" x="1843"/>
                  </a:lnTo>
                  <a:lnTo>
                    <a:pt y="6683" x="2081"/>
                  </a:lnTo>
                  <a:lnTo>
                    <a:pt y="6412" x="2438"/>
                  </a:lnTo>
                  <a:lnTo>
                    <a:pt y="6231" x="2854"/>
                  </a:lnTo>
                  <a:lnTo>
                    <a:pt y="5960" x="3211"/>
                  </a:lnTo>
                  <a:lnTo>
                    <a:pt y="5599" x="3568"/>
                  </a:lnTo>
                  <a:lnTo>
                    <a:pt y="5328" x="3865"/>
                  </a:lnTo>
                  <a:lnTo>
                    <a:pt y="5057" x="4222"/>
                  </a:lnTo>
                  <a:lnTo>
                    <a:pt y="4696" x="4519"/>
                  </a:lnTo>
                  <a:lnTo>
                    <a:pt y="4335" x="4817"/>
                  </a:lnTo>
                  <a:close/>
                </a:path>
              </a:pathLst>
            </a:custGeom>
            <a:solidFill>
              <a:srgbClr val="FF3FFF"/>
            </a:solidFill>
            <a:ln>
              <a:noFill/>
            </a:ln>
          </p:spPr>
          <p:txBody>
            <a:bodyPr bIns="91425" rIns="91425" lIns="91425" tIns="91425" anchor="ctr" anchorCtr="0">
              <a:noAutofit/>
            </a:bodyPr>
            <a:lstStyle/>
            <a:p/>
          </p:txBody>
        </p:sp>
        <p:sp>
          <p:nvSpPr>
            <p:cNvPr id="187" name="Shape 187"/>
            <p:cNvSpPr/>
            <p:nvPr/>
          </p:nvSpPr>
          <p:spPr>
            <a:xfrm>
              <a:off y="2374700" x="2546575"/>
              <a:ext cy="162550" cx="104075"/>
            </a:xfrm>
            <a:custGeom>
              <a:pathLst>
                <a:path w="4163" extrusionOk="0" h="6502">
                  <a:moveTo>
                    <a:pt y="1445" x="0"/>
                  </a:moveTo>
                  <a:lnTo>
                    <a:pt y="2710" x="238"/>
                  </a:lnTo>
                  <a:lnTo>
                    <a:pt y="3974" x="654"/>
                  </a:lnTo>
                  <a:lnTo>
                    <a:pt y="5238" x="1130"/>
                  </a:lnTo>
                  <a:lnTo>
                    <a:pt y="6502" x="1725"/>
                  </a:lnTo>
                  <a:lnTo>
                    <a:pt y="6321" x="2022"/>
                  </a:lnTo>
                  <a:lnTo>
                    <a:pt y="6050" x="2319"/>
                  </a:lnTo>
                  <a:lnTo>
                    <a:pt y="5870" x="2617"/>
                  </a:lnTo>
                  <a:lnTo>
                    <a:pt y="5599" x="2973"/>
                  </a:lnTo>
                  <a:lnTo>
                    <a:pt y="5418" x="3271"/>
                  </a:lnTo>
                  <a:lnTo>
                    <a:pt y="5147" x="3568"/>
                  </a:lnTo>
                  <a:lnTo>
                    <a:pt y="4877" x="3865"/>
                  </a:lnTo>
                  <a:lnTo>
                    <a:pt y="4606" x="4163"/>
                  </a:lnTo>
                  <a:lnTo>
                    <a:pt y="4064" x="3925"/>
                  </a:lnTo>
                  <a:lnTo>
                    <a:pt y="3522" x="3687"/>
                  </a:lnTo>
                  <a:lnTo>
                    <a:pt y="2980" x="3390"/>
                  </a:lnTo>
                  <a:lnTo>
                    <a:pt y="2348" x="3152"/>
                  </a:lnTo>
                  <a:lnTo>
                    <a:pt y="1807" x="2914"/>
                  </a:lnTo>
                  <a:lnTo>
                    <a:pt y="1175" x="2676"/>
                  </a:lnTo>
                  <a:lnTo>
                    <a:pt y="633" x="2498"/>
                  </a:lnTo>
                  <a:lnTo>
                    <a:pt y="1" x="2260"/>
                  </a:lnTo>
                  <a:lnTo>
                    <a:pt y="1445" x="0"/>
                  </a:lnTo>
                  <a:close/>
                </a:path>
              </a:pathLst>
            </a:custGeom>
            <a:solidFill>
              <a:srgbClr val="FF4FFF"/>
            </a:solidFill>
            <a:ln>
              <a:noFill/>
            </a:ln>
          </p:spPr>
          <p:txBody>
            <a:bodyPr bIns="91425" rIns="91425" lIns="91425" tIns="91425" anchor="ctr" anchorCtr="0">
              <a:noAutofit/>
            </a:bodyPr>
            <a:lstStyle/>
            <a:p/>
          </p:txBody>
        </p:sp>
        <p:sp>
          <p:nvSpPr>
            <p:cNvPr id="188" name="Shape 188"/>
            <p:cNvSpPr/>
            <p:nvPr/>
          </p:nvSpPr>
          <p:spPr>
            <a:xfrm>
              <a:off y="2153475" x="35675"/>
              <a:ext cy="758500" cx="1595150"/>
            </a:xfrm>
            <a:custGeom>
              <a:pathLst>
                <a:path w="63806" extrusionOk="0" h="30340">
                  <a:moveTo>
                    <a:pt y="543" x="10823"/>
                  </a:moveTo>
                  <a:lnTo>
                    <a:pt y="272" x="10644"/>
                  </a:lnTo>
                  <a:lnTo>
                    <a:pt y="91" x="10406"/>
                  </a:lnTo>
                  <a:lnTo>
                    <a:pt y="1" x="10109"/>
                  </a:lnTo>
                  <a:lnTo>
                    <a:pt y="1" x="9931"/>
                  </a:lnTo>
                  <a:lnTo>
                    <a:pt y="1084" x="9098"/>
                  </a:lnTo>
                  <a:lnTo>
                    <a:pt y="2349" x="8385"/>
                  </a:lnTo>
                  <a:lnTo>
                    <a:pt y="3522" x="7671"/>
                  </a:lnTo>
                  <a:lnTo>
                    <a:pt y="4787" x="6958"/>
                  </a:lnTo>
                  <a:lnTo>
                    <a:pt y="6141" x="6303"/>
                  </a:lnTo>
                  <a:lnTo>
                    <a:pt y="7495" x="5709"/>
                  </a:lnTo>
                  <a:lnTo>
                    <a:pt y="8850" x="5114"/>
                  </a:lnTo>
                  <a:lnTo>
                    <a:pt y="10204" x="4519"/>
                  </a:lnTo>
                  <a:lnTo>
                    <a:pt y="11649" x="3984"/>
                  </a:lnTo>
                  <a:lnTo>
                    <a:pt y="13003" x="3449"/>
                  </a:lnTo>
                  <a:lnTo>
                    <a:pt y="14448" x="2854"/>
                  </a:lnTo>
                  <a:lnTo>
                    <a:pt y="15893" x="2319"/>
                  </a:lnTo>
                  <a:lnTo>
                    <a:pt y="17337" x="1784"/>
                  </a:lnTo>
                  <a:lnTo>
                    <a:pt y="18692" x="1189"/>
                  </a:lnTo>
                  <a:lnTo>
                    <a:pt y="20136" x="595"/>
                  </a:lnTo>
                  <a:lnTo>
                    <a:pt y="21491" x="0"/>
                  </a:lnTo>
                  <a:lnTo>
                    <a:pt y="21762" x="297"/>
                  </a:lnTo>
                  <a:lnTo>
                    <a:pt y="21852" x="714"/>
                  </a:lnTo>
                  <a:lnTo>
                    <a:pt y="21942" x="1130"/>
                  </a:lnTo>
                  <a:lnTo>
                    <a:pt y="21942" x="1546"/>
                  </a:lnTo>
                  <a:lnTo>
                    <a:pt y="21852" x="1962"/>
                  </a:lnTo>
                  <a:lnTo>
                    <a:pt y="21762" x="2438"/>
                  </a:lnTo>
                  <a:lnTo>
                    <a:pt y="21671" x="3092"/>
                  </a:lnTo>
                  <a:lnTo>
                    <a:pt y="21581" x="3865"/>
                  </a:lnTo>
                  <a:lnTo>
                    <a:pt y="21401" x="4698"/>
                  </a:lnTo>
                  <a:lnTo>
                    <a:pt y="21310" x="5590"/>
                  </a:lnTo>
                  <a:lnTo>
                    <a:pt y="21220" x="6482"/>
                  </a:lnTo>
                  <a:lnTo>
                    <a:pt y="21130" x="7374"/>
                  </a:lnTo>
                  <a:lnTo>
                    <a:pt y="21039" x="8266"/>
                  </a:lnTo>
                  <a:lnTo>
                    <a:pt y="21130" x="9158"/>
                  </a:lnTo>
                  <a:lnTo>
                    <a:pt y="21220" x="9931"/>
                  </a:lnTo>
                  <a:lnTo>
                    <a:pt y="21401" x="10704"/>
                  </a:lnTo>
                  <a:lnTo>
                    <a:pt y="21671" x="11298"/>
                  </a:lnTo>
                  <a:lnTo>
                    <a:pt y="22033" x="11834"/>
                  </a:lnTo>
                  <a:lnTo>
                    <a:pt y="22484" x="12190"/>
                  </a:lnTo>
                  <a:lnTo>
                    <a:pt y="23116" x="12369"/>
                  </a:lnTo>
                  <a:lnTo>
                    <a:pt y="23568" x="12309"/>
                  </a:lnTo>
                  <a:lnTo>
                    <a:pt y="23929" x="12131"/>
                  </a:lnTo>
                  <a:lnTo>
                    <a:pt y="24380" x="11834"/>
                  </a:lnTo>
                  <a:lnTo>
                    <a:pt y="24741" x="11417"/>
                  </a:lnTo>
                  <a:lnTo>
                    <a:pt y="25103" x="11001"/>
                  </a:lnTo>
                  <a:lnTo>
                    <a:pt y="25373" x="10644"/>
                  </a:lnTo>
                  <a:lnTo>
                    <a:pt y="25644" x="10288"/>
                  </a:lnTo>
                  <a:lnTo>
                    <a:pt y="25915" x="10050"/>
                  </a:lnTo>
                  <a:lnTo>
                    <a:pt y="26005" x="10942"/>
                  </a:lnTo>
                  <a:lnTo>
                    <a:pt y="26096" x="11834"/>
                  </a:lnTo>
                  <a:lnTo>
                    <a:pt y="26005" x="12845"/>
                  </a:lnTo>
                  <a:lnTo>
                    <a:pt y="25915" x="13855"/>
                  </a:lnTo>
                  <a:lnTo>
                    <a:pt y="25825" x="14985"/>
                  </a:lnTo>
                  <a:lnTo>
                    <a:pt y="25644" x="16056"/>
                  </a:lnTo>
                  <a:lnTo>
                    <a:pt y="25554" x="17185"/>
                  </a:lnTo>
                  <a:lnTo>
                    <a:pt y="25373" x="18315"/>
                  </a:lnTo>
                  <a:lnTo>
                    <a:pt y="25283" x="19445"/>
                  </a:lnTo>
                  <a:lnTo>
                    <a:pt y="25193" x="20516"/>
                  </a:lnTo>
                  <a:lnTo>
                    <a:pt y="25193" x="21645"/>
                  </a:lnTo>
                  <a:lnTo>
                    <a:pt y="25283" x="22656"/>
                  </a:lnTo>
                  <a:lnTo>
                    <a:pt y="25373" x="23667"/>
                  </a:lnTo>
                  <a:lnTo>
                    <a:pt y="25644" x="24559"/>
                  </a:lnTo>
                  <a:lnTo>
                    <a:pt y="26005" x="25451"/>
                  </a:lnTo>
                  <a:lnTo>
                    <a:pt y="26457" x="26224"/>
                  </a:lnTo>
                  <a:lnTo>
                    <a:pt y="26818" x="26343"/>
                  </a:lnTo>
                  <a:lnTo>
                    <a:pt y="27089" x="26462"/>
                  </a:lnTo>
                  <a:lnTo>
                    <a:pt y="27450" x="26462"/>
                  </a:lnTo>
                  <a:lnTo>
                    <a:pt y="27811" x="26462"/>
                  </a:lnTo>
                  <a:lnTo>
                    <a:pt y="28082" x="26224"/>
                  </a:lnTo>
                  <a:lnTo>
                    <a:pt y="28353" x="25986"/>
                  </a:lnTo>
                  <a:lnTo>
                    <a:pt y="28534" x="25689"/>
                  </a:lnTo>
                  <a:lnTo>
                    <a:pt y="28805" x="25451"/>
                  </a:lnTo>
                  <a:lnTo>
                    <a:pt y="28895" x="25451"/>
                  </a:lnTo>
                  <a:lnTo>
                    <a:pt y="28985" x="26105"/>
                  </a:lnTo>
                  <a:lnTo>
                    <a:pt y="28985" x="27057"/>
                  </a:lnTo>
                  <a:lnTo>
                    <a:pt y="28985" x="28186"/>
                  </a:lnTo>
                  <a:lnTo>
                    <a:pt y="28805" x="29495"/>
                  </a:lnTo>
                  <a:lnTo>
                    <a:pt y="28624" x="30981"/>
                  </a:lnTo>
                  <a:lnTo>
                    <a:pt y="28443" x="32527"/>
                  </a:lnTo>
                  <a:lnTo>
                    <a:pt y="28263" x="34133"/>
                  </a:lnTo>
                  <a:lnTo>
                    <a:pt y="28082" x="35739"/>
                  </a:lnTo>
                  <a:lnTo>
                    <a:pt y="27992" x="37285"/>
                  </a:lnTo>
                  <a:lnTo>
                    <a:pt y="27902" x="38831"/>
                  </a:lnTo>
                  <a:lnTo>
                    <a:pt y="27811" x="40258"/>
                  </a:lnTo>
                  <a:lnTo>
                    <a:pt y="27902" x="41507"/>
                  </a:lnTo>
                  <a:lnTo>
                    <a:pt y="28082" x="42518"/>
                  </a:lnTo>
                  <a:lnTo>
                    <a:pt y="28353" x="43350"/>
                  </a:lnTo>
                  <a:lnTo>
                    <a:pt y="28714" x="43945"/>
                  </a:lnTo>
                  <a:lnTo>
                    <a:pt y="29256" x="44183"/>
                  </a:lnTo>
                  <a:lnTo>
                    <a:pt y="29617" x="44183"/>
                  </a:lnTo>
                  <a:lnTo>
                    <a:pt y="29888" x="44183"/>
                  </a:lnTo>
                  <a:lnTo>
                    <a:pt y="30069" x="44064"/>
                  </a:lnTo>
                  <a:lnTo>
                    <a:pt y="30249" x="43945"/>
                  </a:lnTo>
                  <a:lnTo>
                    <a:pt y="30340" x="45193"/>
                  </a:lnTo>
                  <a:lnTo>
                    <a:pt y="30340" x="46383"/>
                  </a:lnTo>
                  <a:lnTo>
                    <a:pt y="30340" x="47572"/>
                  </a:lnTo>
                  <a:lnTo>
                    <a:pt y="30249" x="48761"/>
                  </a:lnTo>
                  <a:lnTo>
                    <a:pt y="30159" x="49951"/>
                  </a:lnTo>
                  <a:lnTo>
                    <a:pt y="30069" x="51080"/>
                  </a:lnTo>
                  <a:lnTo>
                    <a:pt y="29978" x="52270"/>
                  </a:lnTo>
                  <a:lnTo>
                    <a:pt y="29888" x="53400"/>
                  </a:lnTo>
                  <a:lnTo>
                    <a:pt y="29708" x="54589"/>
                  </a:lnTo>
                  <a:lnTo>
                    <a:pt y="29527" x="55719"/>
                  </a:lnTo>
                  <a:lnTo>
                    <a:pt y="29346" x="56908"/>
                  </a:lnTo>
                  <a:lnTo>
                    <a:pt y="29166" x="58038"/>
                  </a:lnTo>
                  <a:lnTo>
                    <a:pt y="28985" x="59227"/>
                  </a:lnTo>
                  <a:lnTo>
                    <a:pt y="28805" x="60416"/>
                  </a:lnTo>
                  <a:lnTo>
                    <a:pt y="28624" x="61606"/>
                  </a:lnTo>
                  <a:lnTo>
                    <a:pt y="28443" x="62795"/>
                  </a:lnTo>
                  <a:lnTo>
                    <a:pt y="27902" x="63806"/>
                  </a:lnTo>
                  <a:lnTo>
                    <a:pt y="27179" x="63509"/>
                  </a:lnTo>
                  <a:lnTo>
                    <a:pt y="26638" x="63092"/>
                  </a:lnTo>
                  <a:lnTo>
                    <a:pt y="26186" x="62617"/>
                  </a:lnTo>
                  <a:lnTo>
                    <a:pt y="25825" x="62141"/>
                  </a:lnTo>
                  <a:lnTo>
                    <a:pt y="25373" x="61606"/>
                  </a:lnTo>
                  <a:lnTo>
                    <a:pt y="24922" x="61189"/>
                  </a:lnTo>
                  <a:lnTo>
                    <a:pt y="24380" x="60773"/>
                  </a:lnTo>
                  <a:lnTo>
                    <a:pt y="23568" x="60535"/>
                  </a:lnTo>
                  <a:lnTo>
                    <a:pt y="21762" x="60119"/>
                  </a:lnTo>
                  <a:lnTo>
                    <a:pt y="19866" x="59703"/>
                  </a:lnTo>
                  <a:lnTo>
                    <a:pt y="17879" x="59287"/>
                  </a:lnTo>
                  <a:lnTo>
                    <a:pt y="15893" x="58930"/>
                  </a:lnTo>
                  <a:lnTo>
                    <a:pt y="13906" x="58573"/>
                  </a:lnTo>
                  <a:lnTo>
                    <a:pt y="11920" x="58216"/>
                  </a:lnTo>
                  <a:lnTo>
                    <a:pt y="10024" x="57978"/>
                  </a:lnTo>
                  <a:lnTo>
                    <a:pt y="8218" x="57800"/>
                  </a:lnTo>
                  <a:lnTo>
                    <a:pt y="7495" x="57622"/>
                  </a:lnTo>
                  <a:lnTo>
                    <a:pt y="6773" x="57503"/>
                  </a:lnTo>
                  <a:lnTo>
                    <a:pt y="6051" x="57384"/>
                  </a:lnTo>
                  <a:lnTo>
                    <a:pt y="5328" x="57205"/>
                  </a:lnTo>
                  <a:lnTo>
                    <a:pt y="5238" x="55778"/>
                  </a:lnTo>
                  <a:lnTo>
                    <a:pt y="5148" x="54292"/>
                  </a:lnTo>
                  <a:lnTo>
                    <a:pt y="5057" x="52864"/>
                  </a:lnTo>
                  <a:lnTo>
                    <a:pt y="4877" x="51437"/>
                  </a:lnTo>
                  <a:lnTo>
                    <a:pt y="4787" x="49951"/>
                  </a:lnTo>
                  <a:lnTo>
                    <a:pt y="4606" x="48523"/>
                  </a:lnTo>
                  <a:lnTo>
                    <a:pt y="4516" x="47096"/>
                  </a:lnTo>
                  <a:lnTo>
                    <a:pt y="4335" x="45610"/>
                  </a:lnTo>
                  <a:lnTo>
                    <a:pt y="4245" x="44183"/>
                  </a:lnTo>
                  <a:lnTo>
                    <a:pt y="4064" x="42696"/>
                  </a:lnTo>
                  <a:lnTo>
                    <a:pt y="3884" x="41269"/>
                  </a:lnTo>
                  <a:lnTo>
                    <a:pt y="3793" x="39842"/>
                  </a:lnTo>
                  <a:lnTo>
                    <a:pt y="3613" x="38355"/>
                  </a:lnTo>
                  <a:lnTo>
                    <a:pt y="3432" x="36928"/>
                  </a:lnTo>
                  <a:lnTo>
                    <a:pt y="3252" x="35441"/>
                  </a:lnTo>
                  <a:lnTo>
                    <a:pt y="3071" x="34014"/>
                  </a:lnTo>
                  <a:lnTo>
                    <a:pt y="2981" x="32587"/>
                  </a:lnTo>
                  <a:lnTo>
                    <a:pt y="2800" x="31100"/>
                  </a:lnTo>
                  <a:lnTo>
                    <a:pt y="2619" x="29673"/>
                  </a:lnTo>
                  <a:lnTo>
                    <a:pt y="2439" x="28186"/>
                  </a:lnTo>
                  <a:lnTo>
                    <a:pt y="2258" x="26759"/>
                  </a:lnTo>
                  <a:lnTo>
                    <a:pt y="2078" x="25332"/>
                  </a:lnTo>
                  <a:lnTo>
                    <a:pt y="1897" x="23846"/>
                  </a:lnTo>
                  <a:lnTo>
                    <a:pt y="1717" x="22418"/>
                  </a:lnTo>
                  <a:lnTo>
                    <a:pt y="1626" x="20932"/>
                  </a:lnTo>
                  <a:lnTo>
                    <a:pt y="1446" x="19505"/>
                  </a:lnTo>
                  <a:lnTo>
                    <a:pt y="1265" x="18077"/>
                  </a:lnTo>
                  <a:lnTo>
                    <a:pt y="1084" x="16591"/>
                  </a:lnTo>
                  <a:lnTo>
                    <a:pt y="994" x="15164"/>
                  </a:lnTo>
                  <a:lnTo>
                    <a:pt y="814" x="13737"/>
                  </a:lnTo>
                  <a:lnTo>
                    <a:pt y="723" x="12250"/>
                  </a:lnTo>
                  <a:lnTo>
                    <a:pt y="543" x="10823"/>
                  </a:lnTo>
                  <a:close/>
                </a:path>
              </a:pathLst>
            </a:custGeom>
            <a:solidFill>
              <a:srgbClr val="CEFFFF"/>
            </a:solidFill>
            <a:ln>
              <a:noFill/>
            </a:ln>
          </p:spPr>
          <p:txBody>
            <a:bodyPr bIns="91425" rIns="91425" lIns="91425" tIns="91425" anchor="ctr" anchorCtr="0">
              <a:noAutofit/>
            </a:bodyPr>
            <a:lstStyle/>
            <a:p/>
          </p:txBody>
        </p:sp>
        <p:sp>
          <p:nvSpPr>
            <p:cNvPr id="189" name="Shape 189"/>
            <p:cNvSpPr/>
            <p:nvPr/>
          </p:nvSpPr>
          <p:spPr>
            <a:xfrm>
              <a:off y="2216700" x="680850"/>
              <a:ext cy="207700" cx="77350"/>
            </a:xfrm>
            <a:custGeom>
              <a:pathLst>
                <a:path w="3094" extrusionOk="0" h="8308">
                  <a:moveTo>
                    <a:pt y="813" x="1012"/>
                  </a:moveTo>
                  <a:lnTo>
                    <a:pt y="2619" x="714"/>
                  </a:lnTo>
                  <a:lnTo>
                    <a:pt y="4334" x="298"/>
                  </a:lnTo>
                  <a:lnTo>
                    <a:pt y="6050" x="1"/>
                  </a:lnTo>
                  <a:lnTo>
                    <a:pt y="7946" x="1"/>
                  </a:lnTo>
                  <a:lnTo>
                    <a:pt y="8127" x="120"/>
                  </a:lnTo>
                  <a:lnTo>
                    <a:pt y="8217" x="179"/>
                  </a:lnTo>
                  <a:lnTo>
                    <a:pt y="8307" x="298"/>
                  </a:lnTo>
                  <a:lnTo>
                    <a:pt y="8127" x="358"/>
                  </a:lnTo>
                  <a:lnTo>
                    <a:pt y="7224" x="596"/>
                  </a:lnTo>
                  <a:lnTo>
                    <a:pt y="6230" x="833"/>
                  </a:lnTo>
                  <a:lnTo>
                    <a:pt y="5327" x="1071"/>
                  </a:lnTo>
                  <a:lnTo>
                    <a:pt y="4334" x="1309"/>
                  </a:lnTo>
                  <a:lnTo>
                    <a:pt y="4966" x="1250"/>
                  </a:lnTo>
                  <a:lnTo>
                    <a:pt y="5598" x="1131"/>
                  </a:lnTo>
                  <a:lnTo>
                    <a:pt y="6230" x="1071"/>
                  </a:lnTo>
                  <a:lnTo>
                    <a:pt y="6772" x="1309"/>
                  </a:lnTo>
                  <a:lnTo>
                    <a:pt y="6772" x="1606"/>
                  </a:lnTo>
                  <a:lnTo>
                    <a:pt y="6501" x="1844"/>
                  </a:lnTo>
                  <a:lnTo>
                    <a:pt y="6050" x="1963"/>
                  </a:lnTo>
                  <a:lnTo>
                    <a:pt y="5689" x="2082"/>
                  </a:lnTo>
                  <a:lnTo>
                    <a:pt y="2709" x="3093"/>
                  </a:lnTo>
                  <a:lnTo>
                    <a:pt y="2348" x="3093"/>
                  </a:lnTo>
                  <a:lnTo>
                    <a:pt y="1987" x="3034"/>
                  </a:lnTo>
                  <a:lnTo>
                    <a:pt y="1716" x="2915"/>
                  </a:lnTo>
                  <a:lnTo>
                    <a:pt y="1535" x="2736"/>
                  </a:lnTo>
                  <a:lnTo>
                    <a:pt y="1625" x="2201"/>
                  </a:lnTo>
                  <a:lnTo>
                    <a:pt y="2167" x="2023"/>
                  </a:lnTo>
                  <a:lnTo>
                    <a:pt y="2980" x="1904"/>
                  </a:lnTo>
                  <a:lnTo>
                    <a:pt y="3702" x="1666"/>
                  </a:lnTo>
                  <a:lnTo>
                    <a:pt y="3702" x="1547"/>
                  </a:lnTo>
                  <a:lnTo>
                    <a:pt y="2709" x="1725"/>
                  </a:lnTo>
                  <a:lnTo>
                    <a:pt y="1716" x="1963"/>
                  </a:lnTo>
                  <a:lnTo>
                    <a:pt y="723" x="1963"/>
                  </a:lnTo>
                  <a:lnTo>
                    <a:pt y="0" x="1428"/>
                  </a:lnTo>
                  <a:lnTo>
                    <a:pt y="90" x="1250"/>
                  </a:lnTo>
                  <a:lnTo>
                    <a:pt y="271" x="1131"/>
                  </a:lnTo>
                  <a:lnTo>
                    <a:pt y="452" x="1071"/>
                  </a:lnTo>
                  <a:lnTo>
                    <a:pt y="813" x="1012"/>
                  </a:lnTo>
                  <a:close/>
                </a:path>
              </a:pathLst>
            </a:custGeom>
            <a:solidFill>
              <a:srgbClr val="000000"/>
            </a:solidFill>
            <a:ln>
              <a:noFill/>
            </a:ln>
          </p:spPr>
          <p:txBody>
            <a:bodyPr bIns="91425" rIns="91425" lIns="91425" tIns="91425" anchor="ctr" anchorCtr="0">
              <a:noAutofit/>
            </a:bodyPr>
            <a:lstStyle/>
            <a:p/>
          </p:txBody>
        </p:sp>
        <p:sp>
          <p:nvSpPr>
            <p:cNvPr id="190" name="Shape 190"/>
            <p:cNvSpPr/>
            <p:nvPr/>
          </p:nvSpPr>
          <p:spPr>
            <a:xfrm>
              <a:off y="2428875" x="2469275"/>
              <a:ext cy="160300" cx="98125"/>
            </a:xfrm>
            <a:custGeom>
              <a:pathLst>
                <a:path w="3925" extrusionOk="0" h="6412">
                  <a:moveTo>
                    <a:pt y="1265" x="0"/>
                  </a:moveTo>
                  <a:lnTo>
                    <a:pt y="2439" x="119"/>
                  </a:lnTo>
                  <a:lnTo>
                    <a:pt y="3612" x="297"/>
                  </a:lnTo>
                  <a:lnTo>
                    <a:pt y="4786" x="535"/>
                  </a:lnTo>
                  <a:lnTo>
                    <a:pt y="5960" x="892"/>
                  </a:lnTo>
                  <a:lnTo>
                    <a:pt y="6412" x="1249"/>
                  </a:lnTo>
                  <a:lnTo>
                    <a:pt y="6412" x="1606"/>
                  </a:lnTo>
                  <a:lnTo>
                    <a:pt y="6141" x="2022"/>
                  </a:lnTo>
                  <a:lnTo>
                    <a:pt y="5960" x="2438"/>
                  </a:lnTo>
                  <a:lnTo>
                    <a:pt y="4967" x="3925"/>
                  </a:lnTo>
                  <a:lnTo>
                    <a:pt y="3793" x="3449"/>
                  </a:lnTo>
                  <a:lnTo>
                    <a:pt y="2619" x="2914"/>
                  </a:lnTo>
                  <a:lnTo>
                    <a:pt y="1355" x="2498"/>
                  </a:lnTo>
                  <a:lnTo>
                    <a:pt y="1" x="2200"/>
                  </a:lnTo>
                  <a:lnTo>
                    <a:pt y="1265" x="0"/>
                  </a:lnTo>
                  <a:close/>
                </a:path>
              </a:pathLst>
            </a:custGeom>
            <a:solidFill>
              <a:srgbClr val="FF5EFF"/>
            </a:solidFill>
            <a:ln>
              <a:noFill/>
            </a:ln>
          </p:spPr>
          <p:txBody>
            <a:bodyPr bIns="91425" rIns="91425" lIns="91425" tIns="91425" anchor="ctr" anchorCtr="0">
              <a:noAutofit/>
            </a:bodyPr>
            <a:lstStyle/>
            <a:p/>
          </p:txBody>
        </p:sp>
        <p:sp>
          <p:nvSpPr>
            <p:cNvPr id="191" name="Shape 191"/>
            <p:cNvSpPr/>
            <p:nvPr/>
          </p:nvSpPr>
          <p:spPr>
            <a:xfrm>
              <a:off y="2311500" x="1337950"/>
              <a:ext cy="237050" cx="46100"/>
            </a:xfrm>
            <a:custGeom>
              <a:pathLst>
                <a:path w="1844" extrusionOk="0" h="9482">
                  <a:moveTo>
                    <a:pt y="362" x="0"/>
                  </a:moveTo>
                  <a:lnTo>
                    <a:pt y="994" x="0"/>
                  </a:lnTo>
                  <a:lnTo>
                    <a:pt y="1626" x="60"/>
                  </a:lnTo>
                  <a:lnTo>
                    <a:pt y="2258" x="179"/>
                  </a:lnTo>
                  <a:lnTo>
                    <a:pt y="2980" x="238"/>
                  </a:lnTo>
                  <a:lnTo>
                    <a:pt y="4515" x="238"/>
                  </a:lnTo>
                  <a:lnTo>
                    <a:pt y="6140" x="298"/>
                  </a:lnTo>
                  <a:lnTo>
                    <a:pt y="7766" x="357"/>
                  </a:lnTo>
                  <a:lnTo>
                    <a:pt y="9301" x="536"/>
                  </a:lnTo>
                  <a:lnTo>
                    <a:pt y="9481" x="654"/>
                  </a:lnTo>
                  <a:lnTo>
                    <a:pt y="9481" x="714"/>
                  </a:lnTo>
                  <a:lnTo>
                    <a:pt y="9481" x="833"/>
                  </a:lnTo>
                  <a:lnTo>
                    <a:pt y="9481" x="1011"/>
                  </a:lnTo>
                  <a:lnTo>
                    <a:pt y="8940" x="1130"/>
                  </a:lnTo>
                  <a:lnTo>
                    <a:pt y="8307" x="1130"/>
                  </a:lnTo>
                  <a:lnTo>
                    <a:pt y="7675" x="1190"/>
                  </a:lnTo>
                  <a:lnTo>
                    <a:pt y="7043" x="1190"/>
                  </a:lnTo>
                  <a:lnTo>
                    <a:pt y="7224" x="1249"/>
                  </a:lnTo>
                  <a:lnTo>
                    <a:pt y="7405" x="1309"/>
                  </a:lnTo>
                  <a:lnTo>
                    <a:pt y="7495" x="1368"/>
                  </a:lnTo>
                  <a:lnTo>
                    <a:pt y="7495" x="1427"/>
                  </a:lnTo>
                  <a:lnTo>
                    <a:pt y="7585" x="1606"/>
                  </a:lnTo>
                  <a:lnTo>
                    <a:pt y="7405" x="1725"/>
                  </a:lnTo>
                  <a:lnTo>
                    <a:pt y="7134" x="1784"/>
                  </a:lnTo>
                  <a:lnTo>
                    <a:pt y="6953" x="1784"/>
                  </a:lnTo>
                  <a:lnTo>
                    <a:pt y="3341" x="1844"/>
                  </a:lnTo>
                  <a:lnTo>
                    <a:pt y="3070" x="1844"/>
                  </a:lnTo>
                  <a:lnTo>
                    <a:pt y="2709" x="1784"/>
                  </a:lnTo>
                  <a:lnTo>
                    <a:pt y="2438" x="1725"/>
                  </a:lnTo>
                  <a:lnTo>
                    <a:pt y="2168" x="1665"/>
                  </a:lnTo>
                  <a:lnTo>
                    <a:pt y="1897" x="1487"/>
                  </a:lnTo>
                  <a:lnTo>
                    <a:pt y="1806" x="1249"/>
                  </a:lnTo>
                  <a:lnTo>
                    <a:pt y="1716" x="1130"/>
                  </a:lnTo>
                  <a:lnTo>
                    <a:pt y="1535" x="1011"/>
                  </a:lnTo>
                  <a:lnTo>
                    <a:pt y="1084" x="1011"/>
                  </a:lnTo>
                  <a:lnTo>
                    <a:pt y="633" x="892"/>
                  </a:lnTo>
                  <a:lnTo>
                    <a:pt y="271" x="654"/>
                  </a:lnTo>
                  <a:lnTo>
                    <a:pt y="1" x="417"/>
                  </a:lnTo>
                  <a:lnTo>
                    <a:pt y="1" x="298"/>
                  </a:lnTo>
                  <a:lnTo>
                    <a:pt y="1" x="119"/>
                  </a:lnTo>
                  <a:lnTo>
                    <a:pt y="181" x="60"/>
                  </a:lnTo>
                  <a:lnTo>
                    <a:pt y="362" x="0"/>
                  </a:lnTo>
                  <a:close/>
                </a:path>
              </a:pathLst>
            </a:custGeom>
            <a:solidFill>
              <a:srgbClr val="000000"/>
            </a:solidFill>
            <a:ln>
              <a:noFill/>
            </a:ln>
          </p:spPr>
          <p:txBody>
            <a:bodyPr bIns="91425" rIns="91425" lIns="91425" tIns="91425" anchor="ctr" anchorCtr="0">
              <a:noAutofit/>
            </a:bodyPr>
            <a:lstStyle/>
            <a:p/>
          </p:txBody>
        </p:sp>
        <p:sp>
          <p:nvSpPr>
            <p:cNvPr id="192" name="Shape 192"/>
            <p:cNvSpPr/>
            <p:nvPr/>
          </p:nvSpPr>
          <p:spPr>
            <a:xfrm>
              <a:off y="2291175" x="1046575"/>
              <a:ext cy="223500" cx="38675"/>
            </a:xfrm>
            <a:custGeom>
              <a:pathLst>
                <a:path w="1547" extrusionOk="0" h="8940">
                  <a:moveTo>
                    <a:pt y="8940" x="595"/>
                  </a:moveTo>
                  <a:lnTo>
                    <a:pt y="8669" x="654"/>
                  </a:lnTo>
                  <a:lnTo>
                    <a:pt y="6683" x="714"/>
                  </a:lnTo>
                  <a:lnTo>
                    <a:pt y="4786" x="1011"/>
                  </a:lnTo>
                  <a:lnTo>
                    <a:pt y="2981" x="1308"/>
                  </a:lnTo>
                  <a:lnTo>
                    <a:pt y="994" x="1546"/>
                  </a:lnTo>
                  <a:lnTo>
                    <a:pt y="723" x="1487"/>
                  </a:lnTo>
                  <a:lnTo>
                    <a:pt y="452" x="1427"/>
                  </a:lnTo>
                  <a:lnTo>
                    <a:pt y="181" x="1308"/>
                  </a:lnTo>
                  <a:lnTo>
                    <a:pt y="1" x="1130"/>
                  </a:lnTo>
                  <a:lnTo>
                    <a:pt y="272" x="773"/>
                  </a:lnTo>
                  <a:lnTo>
                    <a:pt y="1175" x="476"/>
                  </a:lnTo>
                  <a:lnTo>
                    <a:pt y="2619" x="238"/>
                  </a:lnTo>
                  <a:lnTo>
                    <a:pt y="4154" x="60"/>
                  </a:lnTo>
                  <a:lnTo>
                    <a:pt y="5870" x="0"/>
                  </a:lnTo>
                  <a:lnTo>
                    <a:pt y="7315" x="0"/>
                  </a:lnTo>
                  <a:lnTo>
                    <a:pt y="8398" x="238"/>
                  </a:lnTo>
                  <a:lnTo>
                    <a:pt y="8940" x="595"/>
                  </a:lnTo>
                  <a:close/>
                </a:path>
              </a:pathLst>
            </a:custGeom>
            <a:solidFill>
              <a:srgbClr val="000000"/>
            </a:solidFill>
            <a:ln>
              <a:noFill/>
            </a:ln>
          </p:spPr>
          <p:txBody>
            <a:bodyPr bIns="91425" rIns="91425" lIns="91425" tIns="91425" anchor="ctr" anchorCtr="0">
              <a:noAutofit/>
            </a:bodyPr>
            <a:lstStyle/>
            <a:p/>
          </p:txBody>
        </p:sp>
        <p:sp>
          <p:nvSpPr>
            <p:cNvPr id="193" name="Shape 193"/>
            <p:cNvSpPr/>
            <p:nvPr/>
          </p:nvSpPr>
          <p:spPr>
            <a:xfrm>
              <a:off y="2304725" x="1086700"/>
              <a:ext cy="162550" cx="34225"/>
            </a:xfrm>
            <a:custGeom>
              <a:pathLst>
                <a:path w="1369" extrusionOk="0" h="6502">
                  <a:moveTo>
                    <a:pt y="6411" x="417"/>
                  </a:moveTo>
                  <a:lnTo>
                    <a:pt y="5057" x="655"/>
                  </a:lnTo>
                  <a:lnTo>
                    <a:pt y="3793" x="893"/>
                  </a:lnTo>
                  <a:lnTo>
                    <a:pt y="2529" x="1190"/>
                  </a:lnTo>
                  <a:lnTo>
                    <a:pt y="1174" x="1368"/>
                  </a:lnTo>
                  <a:lnTo>
                    <a:pt y="813" x="1250"/>
                  </a:lnTo>
                  <a:lnTo>
                    <a:pt y="452" x="1131"/>
                  </a:lnTo>
                  <a:lnTo>
                    <a:pt y="181" x="952"/>
                  </a:lnTo>
                  <a:lnTo>
                    <a:pt y="1" x="714"/>
                  </a:lnTo>
                  <a:lnTo>
                    <a:pt y="813" x="298"/>
                  </a:lnTo>
                  <a:lnTo>
                    <a:pt y="2800" x="60"/>
                  </a:lnTo>
                  <a:lnTo>
                    <a:pt y="4967" x="1"/>
                  </a:lnTo>
                  <a:lnTo>
                    <a:pt y="6231" x="60"/>
                  </a:lnTo>
                  <a:lnTo>
                    <a:pt y="6321" x="179"/>
                  </a:lnTo>
                  <a:lnTo>
                    <a:pt y="6411" x="298"/>
                  </a:lnTo>
                  <a:lnTo>
                    <a:pt y="6502" x="358"/>
                  </a:lnTo>
                  <a:lnTo>
                    <a:pt y="6411" x="417"/>
                  </a:lnTo>
                  <a:close/>
                </a:path>
              </a:pathLst>
            </a:custGeom>
            <a:solidFill>
              <a:srgbClr val="000000"/>
            </a:solidFill>
            <a:ln>
              <a:noFill/>
            </a:ln>
          </p:spPr>
          <p:txBody>
            <a:bodyPr bIns="91425" rIns="91425" lIns="91425" tIns="91425" anchor="ctr" anchorCtr="0">
              <a:noAutofit/>
            </a:bodyPr>
            <a:lstStyle/>
            <a:p/>
          </p:txBody>
        </p:sp>
        <p:sp>
          <p:nvSpPr>
            <p:cNvPr id="194" name="Shape 194"/>
            <p:cNvSpPr/>
            <p:nvPr/>
          </p:nvSpPr>
          <p:spPr>
            <a:xfrm>
              <a:off y="2478550" x="2384525"/>
              <a:ext cy="149000" cx="93675"/>
            </a:xfrm>
            <a:custGeom>
              <a:pathLst>
                <a:path w="3747" extrusionOk="0" h="5960">
                  <a:moveTo>
                    <a:pt y="993" x="1"/>
                  </a:moveTo>
                  <a:lnTo>
                    <a:pt y="2348" x="179"/>
                  </a:lnTo>
                  <a:lnTo>
                    <a:pt y="3612" x="417"/>
                  </a:lnTo>
                  <a:lnTo>
                    <a:pt y="4786" x="714"/>
                  </a:lnTo>
                  <a:lnTo>
                    <a:pt y="5960" x="1071"/>
                  </a:lnTo>
                  <a:lnTo>
                    <a:pt y="4966" x="3747"/>
                  </a:lnTo>
                  <a:lnTo>
                    <a:pt y="3793" x="3212"/>
                  </a:lnTo>
                  <a:lnTo>
                    <a:pt y="2528" x="2855"/>
                  </a:lnTo>
                  <a:lnTo>
                    <a:pt y="1264" x="2617"/>
                  </a:lnTo>
                  <a:lnTo>
                    <a:pt y="0" x="2439"/>
                  </a:lnTo>
                  <a:lnTo>
                    <a:pt y="993" x="1"/>
                  </a:lnTo>
                  <a:close/>
                </a:path>
              </a:pathLst>
            </a:custGeom>
            <a:solidFill>
              <a:srgbClr val="FF7FFF"/>
            </a:solidFill>
            <a:ln>
              <a:noFill/>
            </a:ln>
          </p:spPr>
          <p:txBody>
            <a:bodyPr bIns="91425" rIns="91425" lIns="91425" tIns="91425" anchor="ctr" anchorCtr="0">
              <a:noAutofit/>
            </a:bodyPr>
            <a:lstStyle/>
            <a:p/>
          </p:txBody>
        </p:sp>
        <p:sp>
          <p:nvSpPr>
            <p:cNvPr id="195" name="Shape 195"/>
            <p:cNvSpPr/>
            <p:nvPr/>
          </p:nvSpPr>
          <p:spPr>
            <a:xfrm>
              <a:off y="2309250" x="716550"/>
              <a:ext cy="11300" cx="2975"/>
            </a:xfrm>
            <a:custGeom>
              <a:pathLst>
                <a:path w="119" extrusionOk="0" h="452">
                  <a:moveTo>
                    <a:pt y="0" x="119"/>
                  </a:moveTo>
                  <a:lnTo>
                    <a:pt y="452" x="0"/>
                  </a:lnTo>
                  <a:lnTo>
                    <a:pt y="0" x="119"/>
                  </a:lnTo>
                  <a:close/>
                </a:path>
              </a:pathLst>
            </a:custGeom>
            <a:solidFill>
              <a:srgbClr val="FFFFFF"/>
            </a:solidFill>
            <a:ln>
              <a:noFill/>
            </a:ln>
          </p:spPr>
          <p:txBody>
            <a:bodyPr bIns="91425" rIns="91425" lIns="91425" tIns="91425" anchor="ctr" anchorCtr="0">
              <a:noAutofit/>
            </a:bodyPr>
            <a:lstStyle/>
            <a:p/>
          </p:txBody>
        </p:sp>
        <p:sp>
          <p:nvSpPr>
            <p:cNvPr id="196" name="Shape 196"/>
            <p:cNvSpPr/>
            <p:nvPr/>
          </p:nvSpPr>
          <p:spPr>
            <a:xfrm>
              <a:off y="2514650" x="2305725"/>
              <a:ext cy="133225" cx="81800"/>
            </a:xfrm>
            <a:custGeom>
              <a:pathLst>
                <a:path w="3272" extrusionOk="0" h="5329">
                  <a:moveTo>
                    <a:pt y="723" x="1"/>
                  </a:moveTo>
                  <a:lnTo>
                    <a:pt y="1807" x="120"/>
                  </a:lnTo>
                  <a:lnTo>
                    <a:pt y="2981" x="358"/>
                  </a:lnTo>
                  <a:lnTo>
                    <a:pt y="4154" x="536"/>
                  </a:lnTo>
                  <a:lnTo>
                    <a:pt y="5328" x="655"/>
                  </a:lnTo>
                  <a:lnTo>
                    <a:pt y="5328" x="1012"/>
                  </a:lnTo>
                  <a:lnTo>
                    <a:pt y="5328" x="1309"/>
                  </a:lnTo>
                  <a:lnTo>
                    <a:pt y="5238" x="1666"/>
                  </a:lnTo>
                  <a:lnTo>
                    <a:pt y="5238" x="2023"/>
                  </a:lnTo>
                  <a:lnTo>
                    <a:pt y="5148" x="2320"/>
                  </a:lnTo>
                  <a:lnTo>
                    <a:pt y="5057" x="2677"/>
                  </a:lnTo>
                  <a:lnTo>
                    <a:pt y="4967" x="2974"/>
                  </a:lnTo>
                  <a:lnTo>
                    <a:pt y="4877" x="3271"/>
                  </a:lnTo>
                  <a:lnTo>
                    <a:pt y="3703" x="2855"/>
                  </a:lnTo>
                  <a:lnTo>
                    <a:pt y="2529" x="2617"/>
                  </a:lnTo>
                  <a:lnTo>
                    <a:pt y="1265" x="2380"/>
                  </a:lnTo>
                  <a:lnTo>
                    <a:pt y="1" x="2201"/>
                  </a:lnTo>
                  <a:lnTo>
                    <a:pt y="1" x="1904"/>
                  </a:lnTo>
                  <a:lnTo>
                    <a:pt y="91" x="1666"/>
                  </a:lnTo>
                  <a:lnTo>
                    <a:pt y="181" x="1369"/>
                  </a:lnTo>
                  <a:lnTo>
                    <a:pt y="272" x="1131"/>
                  </a:lnTo>
                  <a:lnTo>
                    <a:pt y="452" x="833"/>
                  </a:lnTo>
                  <a:lnTo>
                    <a:pt y="543" x="596"/>
                  </a:lnTo>
                  <a:lnTo>
                    <a:pt y="633" x="298"/>
                  </a:lnTo>
                  <a:lnTo>
                    <a:pt y="723" x="1"/>
                  </a:lnTo>
                  <a:close/>
                </a:path>
              </a:pathLst>
            </a:custGeom>
            <a:solidFill>
              <a:srgbClr val="FF8EFF"/>
            </a:solidFill>
            <a:ln>
              <a:noFill/>
            </a:ln>
          </p:spPr>
          <p:txBody>
            <a:bodyPr bIns="91425" rIns="91425" lIns="91425" tIns="91425" anchor="ctr" anchorCtr="0">
              <a:noAutofit/>
            </a:bodyPr>
            <a:lstStyle/>
            <a:p/>
          </p:txBody>
        </p:sp>
        <p:sp>
          <p:nvSpPr>
            <p:cNvPr id="197" name="Shape 197"/>
            <p:cNvSpPr/>
            <p:nvPr/>
          </p:nvSpPr>
          <p:spPr>
            <a:xfrm>
              <a:off y="2325050" x="347850"/>
              <a:ext cy="327325" cx="84775"/>
            </a:xfrm>
            <a:custGeom>
              <a:pathLst>
                <a:path w="3391" extrusionOk="0" h="13093">
                  <a:moveTo>
                    <a:pt y="1174" x="2498"/>
                  </a:moveTo>
                  <a:lnTo>
                    <a:pt y="2619" x="2201"/>
                  </a:lnTo>
                  <a:lnTo>
                    <a:pt y="4063" x="1844"/>
                  </a:lnTo>
                  <a:lnTo>
                    <a:pt y="5508" x="1487"/>
                  </a:lnTo>
                  <a:lnTo>
                    <a:pt y="6863" x="1131"/>
                  </a:lnTo>
                  <a:lnTo>
                    <a:pt y="8307" x="774"/>
                  </a:lnTo>
                  <a:lnTo>
                    <a:pt y="9752" x="476"/>
                  </a:lnTo>
                  <a:lnTo>
                    <a:pt y="11197" x="179"/>
                  </a:lnTo>
                  <a:lnTo>
                    <a:pt y="12732" x="1"/>
                  </a:lnTo>
                  <a:lnTo>
                    <a:pt y="12912" x="120"/>
                  </a:lnTo>
                  <a:lnTo>
                    <a:pt y="13003" x="179"/>
                  </a:lnTo>
                  <a:lnTo>
                    <a:pt y="13093" x="298"/>
                  </a:lnTo>
                  <a:lnTo>
                    <a:pt y="13093" x="417"/>
                  </a:lnTo>
                  <a:lnTo>
                    <a:pt y="11648" x="833"/>
                  </a:lnTo>
                  <a:lnTo>
                    <a:pt y="10294" x="1190"/>
                  </a:lnTo>
                  <a:lnTo>
                    <a:pt y="8939" x="1606"/>
                  </a:lnTo>
                  <a:lnTo>
                    <a:pt y="7495" x="2023"/>
                  </a:lnTo>
                  <a:lnTo>
                    <a:pt y="6140" x="2379"/>
                  </a:lnTo>
                  <a:lnTo>
                    <a:pt y="4696" x="2736"/>
                  </a:lnTo>
                  <a:lnTo>
                    <a:pt y="3251" x="3033"/>
                  </a:lnTo>
                  <a:lnTo>
                    <a:pt y="1806" x="3271"/>
                  </a:lnTo>
                  <a:lnTo>
                    <a:pt y="1264" x="3331"/>
                  </a:lnTo>
                  <a:lnTo>
                    <a:pt y="813" x="3390"/>
                  </a:lnTo>
                  <a:lnTo>
                    <a:pt y="361" x="3271"/>
                  </a:lnTo>
                  <a:lnTo>
                    <a:pt y="0" x="3033"/>
                  </a:lnTo>
                  <a:lnTo>
                    <a:pt y="0" x="2736"/>
                  </a:lnTo>
                  <a:lnTo>
                    <a:pt y="271" x="2677"/>
                  </a:lnTo>
                  <a:lnTo>
                    <a:pt y="813" x="2617"/>
                  </a:lnTo>
                  <a:lnTo>
                    <a:pt y="1174" x="2498"/>
                  </a:lnTo>
                  <a:close/>
                </a:path>
              </a:pathLst>
            </a:custGeom>
            <a:solidFill>
              <a:srgbClr val="000000"/>
            </a:solidFill>
            <a:ln>
              <a:noFill/>
            </a:ln>
          </p:spPr>
          <p:txBody>
            <a:bodyPr bIns="91425" rIns="91425" lIns="91425" tIns="91425" anchor="ctr" anchorCtr="0">
              <a:noAutofit/>
            </a:bodyPr>
            <a:lstStyle/>
            <a:p/>
          </p:txBody>
        </p:sp>
        <p:sp>
          <p:nvSpPr>
            <p:cNvPr id="198" name="Shape 198"/>
            <p:cNvSpPr/>
            <p:nvPr/>
          </p:nvSpPr>
          <p:spPr>
            <a:xfrm>
              <a:off y="2539500" x="2234375"/>
              <a:ext cy="121900" cx="62475"/>
            </a:xfrm>
            <a:custGeom>
              <a:pathLst>
                <a:path w="2499" extrusionOk="0" h="4876">
                  <a:moveTo>
                    <a:pt y="4876" x="655"/>
                  </a:moveTo>
                  <a:lnTo>
                    <a:pt y="4515" x="2498"/>
                  </a:lnTo>
                  <a:lnTo>
                    <a:pt y="3431" x="2379"/>
                  </a:lnTo>
                  <a:lnTo>
                    <a:pt y="2257" x="2201"/>
                  </a:lnTo>
                  <a:lnTo>
                    <a:pt y="1174" x="2022"/>
                  </a:lnTo>
                  <a:lnTo>
                    <a:pt y="0" x="1785"/>
                  </a:lnTo>
                  <a:lnTo>
                    <a:pt y="542" x="1"/>
                  </a:lnTo>
                  <a:lnTo>
                    <a:pt y="1535" x="1"/>
                  </a:lnTo>
                  <a:lnTo>
                    <a:pt y="2799" x="60"/>
                  </a:lnTo>
                  <a:lnTo>
                    <a:pt y="3973" x="298"/>
                  </a:lnTo>
                  <a:lnTo>
                    <a:pt y="4876" x="655"/>
                  </a:lnTo>
                  <a:close/>
                </a:path>
              </a:pathLst>
            </a:custGeom>
            <a:solidFill>
              <a:srgbClr val="FF9EFF"/>
            </a:solidFill>
            <a:ln>
              <a:noFill/>
            </a:ln>
          </p:spPr>
          <p:txBody>
            <a:bodyPr bIns="91425" rIns="91425" lIns="91425" tIns="91425" anchor="ctr" anchorCtr="0">
              <a:noAutofit/>
            </a:bodyPr>
            <a:lstStyle/>
            <a:p/>
          </p:txBody>
        </p:sp>
        <p:sp>
          <p:nvSpPr>
            <p:cNvPr id="199" name="Shape 199"/>
            <p:cNvSpPr/>
            <p:nvPr/>
          </p:nvSpPr>
          <p:spPr>
            <a:xfrm>
              <a:off y="2374700" x="686800"/>
              <a:ext cy="372500" cx="87750"/>
            </a:xfrm>
            <a:custGeom>
              <a:pathLst>
                <a:path w="3510" extrusionOk="0" h="14900">
                  <a:moveTo>
                    <a:pt y="14719" x="1"/>
                  </a:moveTo>
                  <a:lnTo>
                    <a:pt y="14899" x="120"/>
                  </a:lnTo>
                  <a:lnTo>
                    <a:pt y="14809" x="298"/>
                  </a:lnTo>
                  <a:lnTo>
                    <a:pt y="14719" x="417"/>
                  </a:lnTo>
                  <a:lnTo>
                    <a:pt y="14628" x="536"/>
                  </a:lnTo>
                  <a:lnTo>
                    <a:pt y="12913" x="893"/>
                  </a:lnTo>
                  <a:lnTo>
                    <a:pt y="11197" x="1190"/>
                  </a:lnTo>
                  <a:lnTo>
                    <a:pt y="9482" x="1547"/>
                  </a:lnTo>
                  <a:lnTo>
                    <a:pt y="7766" x="1963"/>
                  </a:lnTo>
                  <a:lnTo>
                    <a:pt y="6050" x="2320"/>
                  </a:lnTo>
                  <a:lnTo>
                    <a:pt y="4335" x="2677"/>
                  </a:lnTo>
                  <a:lnTo>
                    <a:pt y="2619" x="3093"/>
                  </a:lnTo>
                  <a:lnTo>
                    <a:pt y="994" x="3509"/>
                  </a:lnTo>
                  <a:lnTo>
                    <a:pt y="633" x="3390"/>
                  </a:lnTo>
                  <a:lnTo>
                    <a:pt y="362" x="3331"/>
                  </a:lnTo>
                  <a:lnTo>
                    <a:pt y="91" x="3152"/>
                  </a:lnTo>
                  <a:lnTo>
                    <a:pt y="1" x="2915"/>
                  </a:lnTo>
                  <a:lnTo>
                    <a:pt y="542" x="2558"/>
                  </a:lnTo>
                  <a:lnTo>
                    <a:pt y="1987" x="2141"/>
                  </a:lnTo>
                  <a:lnTo>
                    <a:pt y="4154" x="1666"/>
                  </a:lnTo>
                  <a:lnTo>
                    <a:pt y="6773" x="1190"/>
                  </a:lnTo>
                  <a:lnTo>
                    <a:pt y="9391" x="774"/>
                  </a:lnTo>
                  <a:lnTo>
                    <a:pt y="11739" x="417"/>
                  </a:lnTo>
                  <a:lnTo>
                    <a:pt y="13635" x="120"/>
                  </a:lnTo>
                  <a:lnTo>
                    <a:pt y="14719" x="1"/>
                  </a:lnTo>
                  <a:close/>
                </a:path>
              </a:pathLst>
            </a:custGeom>
            <a:solidFill>
              <a:srgbClr val="000000"/>
            </a:solidFill>
            <a:ln>
              <a:noFill/>
            </a:ln>
          </p:spPr>
          <p:txBody>
            <a:bodyPr bIns="91425" rIns="91425" lIns="91425" tIns="91425" anchor="ctr" anchorCtr="0">
              <a:noAutofit/>
            </a:bodyPr>
            <a:lstStyle/>
            <a:p/>
          </p:txBody>
        </p:sp>
        <p:sp>
          <p:nvSpPr>
            <p:cNvPr id="200" name="Shape 200"/>
            <p:cNvSpPr/>
            <p:nvPr/>
          </p:nvSpPr>
          <p:spPr>
            <a:xfrm>
              <a:off y="2557550" x="2148150"/>
              <a:ext cy="112900" cx="66925"/>
            </a:xfrm>
            <a:custGeom>
              <a:pathLst>
                <a:path w="2677" extrusionOk="0" h="4516">
                  <a:moveTo>
                    <a:pt y="362" x="60"/>
                  </a:moveTo>
                  <a:lnTo>
                    <a:pt y="1445" x="1"/>
                  </a:lnTo>
                  <a:lnTo>
                    <a:pt y="2348" x="60"/>
                  </a:lnTo>
                  <a:lnTo>
                    <a:pt y="3341" x="120"/>
                  </a:lnTo>
                  <a:lnTo>
                    <a:pt y="4425" x="179"/>
                  </a:lnTo>
                  <a:lnTo>
                    <a:pt y="4515" x="357"/>
                  </a:lnTo>
                  <a:lnTo>
                    <a:pt y="4515" x="655"/>
                  </a:lnTo>
                  <a:lnTo>
                    <a:pt y="4425" x="952"/>
                  </a:lnTo>
                  <a:lnTo>
                    <a:pt y="4425" x="1249"/>
                  </a:lnTo>
                  <a:lnTo>
                    <a:pt y="4335" x="1547"/>
                  </a:lnTo>
                  <a:lnTo>
                    <a:pt y="4244" x="1785"/>
                  </a:lnTo>
                  <a:lnTo>
                    <a:pt y="4154" x="2082"/>
                  </a:lnTo>
                  <a:lnTo>
                    <a:pt y="4064" x="2379"/>
                  </a:lnTo>
                  <a:lnTo>
                    <a:pt y="3973" x="2677"/>
                  </a:lnTo>
                  <a:lnTo>
                    <a:pt y="3070" x="2558"/>
                  </a:lnTo>
                  <a:lnTo>
                    <a:pt y="1987" x="2498"/>
                  </a:lnTo>
                  <a:lnTo>
                    <a:pt y="994" x="2379"/>
                  </a:lnTo>
                  <a:lnTo>
                    <a:pt y="0" x="2260"/>
                  </a:lnTo>
                  <a:lnTo>
                    <a:pt y="0" x="1963"/>
                  </a:lnTo>
                  <a:lnTo>
                    <a:pt y="0" x="1725"/>
                  </a:lnTo>
                  <a:lnTo>
                    <a:pt y="91" x="1428"/>
                  </a:lnTo>
                  <a:lnTo>
                    <a:pt y="91" x="1190"/>
                  </a:lnTo>
                  <a:lnTo>
                    <a:pt y="181" x="893"/>
                  </a:lnTo>
                  <a:lnTo>
                    <a:pt y="271" x="595"/>
                  </a:lnTo>
                  <a:lnTo>
                    <a:pt y="271" x="357"/>
                  </a:lnTo>
                  <a:lnTo>
                    <a:pt y="362" x="60"/>
                  </a:lnTo>
                  <a:close/>
                </a:path>
              </a:pathLst>
            </a:custGeom>
            <a:solidFill>
              <a:srgbClr val="FFAFFF"/>
            </a:solidFill>
            <a:ln>
              <a:noFill/>
            </a:ln>
          </p:spPr>
          <p:txBody>
            <a:bodyPr bIns="91425" rIns="91425" lIns="91425" tIns="91425" anchor="ctr" anchorCtr="0">
              <a:noAutofit/>
            </a:bodyPr>
            <a:lstStyle/>
            <a:p/>
          </p:txBody>
        </p:sp>
        <p:sp>
          <p:nvSpPr>
            <p:cNvPr id="201" name="Shape 201"/>
            <p:cNvSpPr/>
            <p:nvPr/>
          </p:nvSpPr>
          <p:spPr>
            <a:xfrm>
              <a:off y="2573350" x="2061925"/>
              <a:ext cy="103875" cx="68425"/>
            </a:xfrm>
            <a:custGeom>
              <a:pathLst>
                <a:path w="2737" extrusionOk="0" h="4155">
                  <a:moveTo>
                    <a:pt y="4154" x="2736"/>
                  </a:moveTo>
                  <a:lnTo>
                    <a:pt y="3161" x="2498"/>
                  </a:lnTo>
                  <a:lnTo>
                    <a:pt y="2077" x="2439"/>
                  </a:lnTo>
                  <a:lnTo>
                    <a:pt y="994" x="2439"/>
                  </a:lnTo>
                  <a:lnTo>
                    <a:pt y="1" x="2439"/>
                  </a:lnTo>
                  <a:lnTo>
                    <a:pt y="1" x="2141"/>
                  </a:lnTo>
                  <a:lnTo>
                    <a:pt y="91" x="1844"/>
                  </a:lnTo>
                  <a:lnTo>
                    <a:pt y="181" x="1547"/>
                  </a:lnTo>
                  <a:lnTo>
                    <a:pt y="271" x="1249"/>
                  </a:lnTo>
                  <a:lnTo>
                    <a:pt y="362" x="952"/>
                  </a:lnTo>
                  <a:lnTo>
                    <a:pt y="271" x="655"/>
                  </a:lnTo>
                  <a:lnTo>
                    <a:pt y="181" x="357"/>
                  </a:lnTo>
                  <a:lnTo>
                    <a:pt y="1" x="1"/>
                  </a:lnTo>
                  <a:lnTo>
                    <a:pt y="3973" x="476"/>
                  </a:lnTo>
                  <a:lnTo>
                    <a:pt y="4064" x="774"/>
                  </a:lnTo>
                  <a:lnTo>
                    <a:pt y="4064" x="1012"/>
                  </a:lnTo>
                  <a:lnTo>
                    <a:pt y="4064" x="1309"/>
                  </a:lnTo>
                  <a:lnTo>
                    <a:pt y="4064" x="1547"/>
                  </a:lnTo>
                  <a:lnTo>
                    <a:pt y="4064" x="1844"/>
                  </a:lnTo>
                  <a:lnTo>
                    <a:pt y="4064" x="2141"/>
                  </a:lnTo>
                  <a:lnTo>
                    <a:pt y="4064" x="2439"/>
                  </a:lnTo>
                  <a:lnTo>
                    <a:pt y="4154" x="2736"/>
                  </a:lnTo>
                  <a:close/>
                </a:path>
              </a:pathLst>
            </a:custGeom>
            <a:solidFill>
              <a:srgbClr val="FFCEFF"/>
            </a:solidFill>
            <a:ln>
              <a:noFill/>
            </a:ln>
          </p:spPr>
          <p:txBody>
            <a:bodyPr bIns="91425" rIns="91425" lIns="91425" tIns="91425" anchor="ctr" anchorCtr="0">
              <a:noAutofit/>
            </a:bodyPr>
            <a:lstStyle/>
            <a:p/>
          </p:txBody>
        </p:sp>
        <p:sp>
          <p:nvSpPr>
            <p:cNvPr id="202" name="Shape 202"/>
            <p:cNvSpPr/>
            <p:nvPr/>
          </p:nvSpPr>
          <p:spPr>
            <a:xfrm>
              <a:off y="2485325" x="1104550"/>
              <a:ext cy="257350" cx="32725"/>
            </a:xfrm>
            <a:custGeom>
              <a:pathLst>
                <a:path w="1309" extrusionOk="0" h="10294">
                  <a:moveTo>
                    <a:pt y="10294" x="238"/>
                  </a:moveTo>
                  <a:lnTo>
                    <a:pt y="10203" x="357"/>
                  </a:lnTo>
                  <a:lnTo>
                    <a:pt y="10113" x="417"/>
                  </a:lnTo>
                  <a:lnTo>
                    <a:pt y="10023" x="476"/>
                  </a:lnTo>
                  <a:lnTo>
                    <a:pt y="9842" x="536"/>
                  </a:lnTo>
                  <a:lnTo>
                    <a:pt y="7675" x="833"/>
                  </a:lnTo>
                  <a:lnTo>
                    <a:pt y="5327" x="1011"/>
                  </a:lnTo>
                  <a:lnTo>
                    <a:pt y="3070" x="1130"/>
                  </a:lnTo>
                  <a:lnTo>
                    <a:pt y="903" x="1309"/>
                  </a:lnTo>
                  <a:lnTo>
                    <a:pt y="632" x="1190"/>
                  </a:lnTo>
                  <a:lnTo>
                    <a:pt y="361" x="1071"/>
                  </a:lnTo>
                  <a:lnTo>
                    <a:pt y="90" x="952"/>
                  </a:lnTo>
                  <a:lnTo>
                    <a:pt y="0" x="773"/>
                  </a:lnTo>
                  <a:lnTo>
                    <a:pt y="1625" x="179"/>
                  </a:lnTo>
                  <a:lnTo>
                    <a:pt y="5147" x="0"/>
                  </a:lnTo>
                  <a:lnTo>
                    <a:pt y="8668" x="60"/>
                  </a:lnTo>
                  <a:lnTo>
                    <a:pt y="10294" x="238"/>
                  </a:lnTo>
                  <a:close/>
                </a:path>
              </a:pathLst>
            </a:custGeom>
            <a:solidFill>
              <a:srgbClr val="000000"/>
            </a:solidFill>
            <a:ln>
              <a:noFill/>
            </a:ln>
          </p:spPr>
          <p:txBody>
            <a:bodyPr bIns="91425" rIns="91425" lIns="91425" tIns="91425" anchor="ctr" anchorCtr="0">
              <a:noAutofit/>
            </a:bodyPr>
            <a:lstStyle/>
            <a:p/>
          </p:txBody>
        </p:sp>
        <p:sp>
          <p:nvSpPr>
            <p:cNvPr id="203" name="Shape 203"/>
            <p:cNvSpPr/>
            <p:nvPr/>
          </p:nvSpPr>
          <p:spPr>
            <a:xfrm>
              <a:off y="591400" x="1926650"/>
              <a:ext cy="196425" cx="89225"/>
            </a:xfrm>
            <a:custGeom>
              <a:pathLst>
                <a:path w="3569" extrusionOk="0" h="7857">
                  <a:moveTo>
                    <a:pt y="91" x="2379"/>
                  </a:moveTo>
                  <a:lnTo>
                    <a:pt y="633" x="2974"/>
                  </a:lnTo>
                  <a:lnTo>
                    <a:pt y="1626" x="3390"/>
                  </a:lnTo>
                  <a:lnTo>
                    <a:pt y="2981" x="3568"/>
                  </a:lnTo>
                  <a:lnTo>
                    <a:pt y="4516" x="3449"/>
                  </a:lnTo>
                  <a:lnTo>
                    <a:pt y="5328" x="3330"/>
                  </a:lnTo>
                  <a:lnTo>
                    <a:pt y="5960" x="3152"/>
                  </a:lnTo>
                  <a:lnTo>
                    <a:pt y="6592" x="2855"/>
                  </a:lnTo>
                  <a:lnTo>
                    <a:pt y="7134" x="2617"/>
                  </a:lnTo>
                  <a:lnTo>
                    <a:pt y="7495" x="2260"/>
                  </a:lnTo>
                  <a:lnTo>
                    <a:pt y="7766" x="1963"/>
                  </a:lnTo>
                  <a:lnTo>
                    <a:pt y="7856" x="1606"/>
                  </a:lnTo>
                  <a:lnTo>
                    <a:pt y="7856" x="1249"/>
                  </a:lnTo>
                  <a:lnTo>
                    <a:pt y="7315" x="595"/>
                  </a:lnTo>
                  <a:lnTo>
                    <a:pt y="6231" x="179"/>
                  </a:lnTo>
                  <a:lnTo>
                    <a:pt y="4877" x="0"/>
                  </a:lnTo>
                  <a:lnTo>
                    <a:pt y="3342" x="60"/>
                  </a:lnTo>
                  <a:lnTo>
                    <a:pt y="2529" x="179"/>
                  </a:lnTo>
                  <a:lnTo>
                    <a:pt y="1897" x="357"/>
                  </a:lnTo>
                  <a:lnTo>
                    <a:pt y="1265" x="655"/>
                  </a:lnTo>
                  <a:lnTo>
                    <a:pt y="723" x="952"/>
                  </a:lnTo>
                  <a:lnTo>
                    <a:pt y="362" x="1249"/>
                  </a:lnTo>
                  <a:lnTo>
                    <a:pt y="181" x="1606"/>
                  </a:lnTo>
                  <a:lnTo>
                    <a:pt y="1" x="2022"/>
                  </a:lnTo>
                  <a:lnTo>
                    <a:pt y="91" x="2379"/>
                  </a:lnTo>
                  <a:close/>
                </a:path>
              </a:pathLst>
            </a:custGeom>
            <a:solidFill>
              <a:srgbClr val="000000"/>
            </a:solidFill>
            <a:ln>
              <a:noFill/>
            </a:ln>
          </p:spPr>
          <p:txBody>
            <a:bodyPr bIns="91425" rIns="91425" lIns="91425" tIns="91425" anchor="ctr" anchorCtr="0">
              <a:noAutofit/>
            </a:bodyPr>
            <a:lstStyle/>
            <a:p/>
          </p:txBody>
        </p:sp>
        <p:sp>
          <p:nvSpPr>
            <p:cNvPr id="204" name="Shape 204"/>
            <p:cNvSpPr/>
            <p:nvPr/>
          </p:nvSpPr>
          <p:spPr>
            <a:xfrm>
              <a:off y="620750" x="1932600"/>
              <a:ext cy="158050" cx="71375"/>
            </a:xfrm>
            <a:custGeom>
              <a:pathLst>
                <a:path w="2855" extrusionOk="0" h="6322">
                  <a:moveTo>
                    <a:pt y="1" x="1903"/>
                  </a:moveTo>
                  <a:lnTo>
                    <a:pt y="452" x="2379"/>
                  </a:lnTo>
                  <a:lnTo>
                    <a:pt y="1265" x="2736"/>
                  </a:lnTo>
                  <a:lnTo>
                    <a:pt y="2439" x="2855"/>
                  </a:lnTo>
                  <a:lnTo>
                    <a:pt y="3703" x="2795"/>
                  </a:lnTo>
                  <a:lnTo>
                    <a:pt y="4244" x="2676"/>
                  </a:lnTo>
                  <a:lnTo>
                    <a:pt y="4786" x="2498"/>
                  </a:lnTo>
                  <a:lnTo>
                    <a:pt y="5328" x="2319"/>
                  </a:lnTo>
                  <a:lnTo>
                    <a:pt y="5689" x="2082"/>
                  </a:lnTo>
                  <a:lnTo>
                    <a:pt y="5960" x="1844"/>
                  </a:lnTo>
                  <a:lnTo>
                    <a:pt y="6231" x="1606"/>
                  </a:lnTo>
                  <a:lnTo>
                    <a:pt y="6321" x="1308"/>
                  </a:lnTo>
                  <a:lnTo>
                    <a:pt y="6321" x="1011"/>
                  </a:lnTo>
                  <a:lnTo>
                    <a:pt y="5870" x="535"/>
                  </a:lnTo>
                  <a:lnTo>
                    <a:pt y="5057" x="179"/>
                  </a:lnTo>
                  <a:lnTo>
                    <a:pt y="3974" x="0"/>
                  </a:lnTo>
                  <a:lnTo>
                    <a:pt y="2710" x="60"/>
                  </a:lnTo>
                  <a:lnTo>
                    <a:pt y="2077" x="179"/>
                  </a:lnTo>
                  <a:lnTo>
                    <a:pt y="1536" x="357"/>
                  </a:lnTo>
                  <a:lnTo>
                    <a:pt y="1084" x="535"/>
                  </a:lnTo>
                  <a:lnTo>
                    <a:pt y="633" x="773"/>
                  </a:lnTo>
                  <a:lnTo>
                    <a:pt y="362" x="1011"/>
                  </a:lnTo>
                  <a:lnTo>
                    <a:pt y="91" x="1308"/>
                  </a:lnTo>
                  <a:lnTo>
                    <a:pt y="1" x="1606"/>
                  </a:lnTo>
                  <a:lnTo>
                    <a:pt y="1" x="1903"/>
                  </a:lnTo>
                  <a:close/>
                </a:path>
              </a:pathLst>
            </a:custGeom>
            <a:solidFill>
              <a:srgbClr val="1EDDFF"/>
            </a:solidFill>
            <a:ln>
              <a:noFill/>
            </a:ln>
          </p:spPr>
          <p:txBody>
            <a:bodyPr bIns="91425" rIns="91425" lIns="91425" tIns="91425" anchor="ctr" anchorCtr="0">
              <a:noAutofit/>
            </a:bodyPr>
            <a:lstStyle/>
            <a:p/>
          </p:txBody>
        </p:sp>
        <p:sp>
          <p:nvSpPr>
            <p:cNvPr id="205" name="Shape 205"/>
            <p:cNvSpPr/>
            <p:nvPr/>
          </p:nvSpPr>
          <p:spPr>
            <a:xfrm>
              <a:off y="659125" x="1937050"/>
              <a:ext cy="112900" cx="52050"/>
            </a:xfrm>
            <a:custGeom>
              <a:pathLst>
                <a:path w="2082" extrusionOk="0" h="4516">
                  <a:moveTo>
                    <a:pt y="1" x="1368"/>
                  </a:moveTo>
                  <a:lnTo>
                    <a:pt y="362" x="1666"/>
                  </a:lnTo>
                  <a:lnTo>
                    <a:pt y="904" x="1904"/>
                  </a:lnTo>
                  <a:lnTo>
                    <a:pt y="1716" x="2082"/>
                  </a:lnTo>
                  <a:lnTo>
                    <a:pt y="2619" x="2082"/>
                  </a:lnTo>
                  <a:lnTo>
                    <a:pt y="3522" x="1844"/>
                  </a:lnTo>
                  <a:lnTo>
                    <a:pt y="4154" x="1487"/>
                  </a:lnTo>
                  <a:lnTo>
                    <a:pt y="4515" x="1071"/>
                  </a:lnTo>
                  <a:lnTo>
                    <a:pt y="4515" x="655"/>
                  </a:lnTo>
                  <a:lnTo>
                    <a:pt y="4244" x="357"/>
                  </a:lnTo>
                  <a:lnTo>
                    <a:pt y="3612" x="120"/>
                  </a:lnTo>
                  <a:lnTo>
                    <a:pt y="2890" x="1"/>
                  </a:lnTo>
                  <a:lnTo>
                    <a:pt y="1987" x="1"/>
                  </a:lnTo>
                  <a:lnTo>
                    <a:pt y="1084" x="239"/>
                  </a:lnTo>
                  <a:lnTo>
                    <a:pt y="452" x="536"/>
                  </a:lnTo>
                  <a:lnTo>
                    <a:pt y="1" x="952"/>
                  </a:lnTo>
                  <a:lnTo>
                    <a:pt y="1" x="1368"/>
                  </a:lnTo>
                  <a:close/>
                </a:path>
              </a:pathLst>
            </a:custGeom>
            <a:solidFill>
              <a:srgbClr val="000000"/>
            </a:solidFill>
            <a:ln>
              <a:noFill/>
            </a:ln>
          </p:spPr>
          <p:txBody>
            <a:bodyPr bIns="91425" rIns="91425" lIns="91425" tIns="91425" anchor="ctr" anchorCtr="0">
              <a:noAutofit/>
            </a:bodyPr>
            <a:lstStyle/>
            <a:p/>
          </p:txBody>
        </p:sp>
        <p:sp>
          <p:nvSpPr>
            <p:cNvPr id="206" name="Shape 206"/>
            <p:cNvSpPr/>
            <p:nvPr/>
          </p:nvSpPr>
          <p:spPr>
            <a:xfrm>
              <a:off y="677200" x="1963825"/>
              <a:ext cy="33875" cx="29750"/>
            </a:xfrm>
            <a:custGeom>
              <a:pathLst>
                <a:path w="1190" extrusionOk="0" h="1355">
                  <a:moveTo>
                    <a:pt y="90" x="535"/>
                  </a:moveTo>
                  <a:lnTo>
                    <a:pt y="0" x="773"/>
                  </a:lnTo>
                  <a:lnTo>
                    <a:pt y="90" x="1011"/>
                  </a:lnTo>
                  <a:lnTo>
                    <a:pt y="181" x="1130"/>
                  </a:lnTo>
                  <a:lnTo>
                    <a:pt y="452" x="1189"/>
                  </a:lnTo>
                  <a:lnTo>
                    <a:pt y="632" x="1189"/>
                  </a:lnTo>
                  <a:lnTo>
                    <a:pt y="903" x="1130"/>
                  </a:lnTo>
                  <a:lnTo>
                    <a:pt y="1084" x="892"/>
                  </a:lnTo>
                  <a:lnTo>
                    <a:pt y="1264" x="654"/>
                  </a:lnTo>
                  <a:lnTo>
                    <a:pt y="1354" x="416"/>
                  </a:lnTo>
                  <a:lnTo>
                    <a:pt y="1264" x="238"/>
                  </a:lnTo>
                  <a:lnTo>
                    <a:pt y="1174" x="59"/>
                  </a:lnTo>
                  <a:lnTo>
                    <a:pt y="903" x="0"/>
                  </a:lnTo>
                  <a:lnTo>
                    <a:pt y="722" x="0"/>
                  </a:lnTo>
                  <a:lnTo>
                    <a:pt y="452" x="59"/>
                  </a:lnTo>
                  <a:lnTo>
                    <a:pt y="271" x="238"/>
                  </a:lnTo>
                  <a:lnTo>
                    <a:pt y="90" x="535"/>
                  </a:lnTo>
                  <a:close/>
                </a:path>
              </a:pathLst>
            </a:custGeom>
            <a:solidFill>
              <a:srgbClr val="FFFFFF"/>
            </a:solidFill>
            <a:ln>
              <a:noFill/>
            </a:ln>
          </p:spPr>
          <p:txBody>
            <a:bodyPr bIns="91425" rIns="91425" lIns="91425" tIns="91425" anchor="ctr" anchorCtr="0">
              <a:noAutofit/>
            </a:bodyPr>
            <a:lstStyle/>
            <a:p/>
          </p:txBody>
        </p:sp>
        <p:sp>
          <p:nvSpPr>
            <p:cNvPr id="207" name="Shape 207"/>
            <p:cNvSpPr/>
            <p:nvPr/>
          </p:nvSpPr>
          <p:spPr>
            <a:xfrm>
              <a:off y="1232500" x="1149150"/>
              <a:ext cy="92575" cx="62450"/>
            </a:xfrm>
            <a:custGeom>
              <a:pathLst>
                <a:path w="2498" extrusionOk="0" h="3703">
                  <a:moveTo>
                    <a:pt y="1535" x="0"/>
                  </a:moveTo>
                  <a:lnTo>
                    <a:pt y="2258" x="0"/>
                  </a:lnTo>
                  <a:lnTo>
                    <a:pt y="2890" x="179"/>
                  </a:lnTo>
                  <a:lnTo>
                    <a:pt y="3431" x="535"/>
                  </a:lnTo>
                  <a:lnTo>
                    <a:pt y="3702" x="1071"/>
                  </a:lnTo>
                  <a:lnTo>
                    <a:pt y="3702" x="1546"/>
                  </a:lnTo>
                  <a:lnTo>
                    <a:pt y="3431" x="1963"/>
                  </a:lnTo>
                  <a:lnTo>
                    <a:pt y="2980" x="2319"/>
                  </a:lnTo>
                  <a:lnTo>
                    <a:pt y="2167" x="2498"/>
                  </a:lnTo>
                  <a:lnTo>
                    <a:pt y="1445" x="2498"/>
                  </a:lnTo>
                  <a:lnTo>
                    <a:pt y="813" x="2260"/>
                  </a:lnTo>
                  <a:lnTo>
                    <a:pt y="271" x="1903"/>
                  </a:lnTo>
                  <a:lnTo>
                    <a:pt y="0" x="1368"/>
                  </a:lnTo>
                  <a:lnTo>
                    <a:pt y="0" x="892"/>
                  </a:lnTo>
                  <a:lnTo>
                    <a:pt y="181" x="476"/>
                  </a:lnTo>
                  <a:lnTo>
                    <a:pt y="723" x="119"/>
                  </a:lnTo>
                  <a:lnTo>
                    <a:pt y="1535" x="0"/>
                  </a:lnTo>
                  <a:close/>
                </a:path>
              </a:pathLst>
            </a:custGeom>
            <a:solidFill>
              <a:srgbClr val="000000"/>
            </a:solidFill>
            <a:ln>
              <a:noFill/>
            </a:ln>
          </p:spPr>
          <p:txBody>
            <a:bodyPr bIns="91425" rIns="91425" lIns="91425" tIns="91425" anchor="ctr" anchorCtr="0">
              <a:noAutofit/>
            </a:bodyPr>
            <a:lstStyle/>
            <a:p/>
          </p:txBody>
        </p:sp>
        <p:sp>
          <p:nvSpPr>
            <p:cNvPr id="208" name="Shape 208"/>
            <p:cNvSpPr/>
            <p:nvPr/>
          </p:nvSpPr>
          <p:spPr>
            <a:xfrm>
              <a:off y="1241525" x="1156575"/>
              <a:ext cy="74525" cx="52050"/>
            </a:xfrm>
            <a:custGeom>
              <a:pathLst>
                <a:path w="2082" extrusionOk="0" h="2981">
                  <a:moveTo>
                    <a:pt y="1174" x="1"/>
                  </a:moveTo>
                  <a:lnTo>
                    <a:pt y="1806" x="60"/>
                  </a:lnTo>
                  <a:lnTo>
                    <a:pt y="2348" x="238"/>
                  </a:lnTo>
                  <a:lnTo>
                    <a:pt y="2709" x="536"/>
                  </a:lnTo>
                  <a:lnTo>
                    <a:pt y="2980" x="952"/>
                  </a:lnTo>
                  <a:lnTo>
                    <a:pt y="2980" x="1309"/>
                  </a:lnTo>
                  <a:lnTo>
                    <a:pt y="2799" x="1666"/>
                  </a:lnTo>
                  <a:lnTo>
                    <a:pt y="2348" x="1904"/>
                  </a:lnTo>
                  <a:lnTo>
                    <a:pt y="1806" x="2082"/>
                  </a:lnTo>
                  <a:lnTo>
                    <a:pt y="1174" x="2082"/>
                  </a:lnTo>
                  <a:lnTo>
                    <a:pt y="632" x="1904"/>
                  </a:lnTo>
                  <a:lnTo>
                    <a:pt y="271" x="1547"/>
                  </a:lnTo>
                  <a:lnTo>
                    <a:pt y="0" x="1190"/>
                  </a:lnTo>
                  <a:lnTo>
                    <a:pt y="0" x="774"/>
                  </a:lnTo>
                  <a:lnTo>
                    <a:pt y="181" x="417"/>
                  </a:lnTo>
                  <a:lnTo>
                    <a:pt y="632" x="179"/>
                  </a:lnTo>
                  <a:lnTo>
                    <a:pt y="1174" x="1"/>
                  </a:lnTo>
                  <a:close/>
                </a:path>
              </a:pathLst>
            </a:custGeom>
            <a:solidFill>
              <a:srgbClr val="1EDDFF"/>
            </a:solidFill>
            <a:ln>
              <a:noFill/>
            </a:ln>
          </p:spPr>
          <p:txBody>
            <a:bodyPr bIns="91425" rIns="91425" lIns="91425" tIns="91425" anchor="ctr" anchorCtr="0">
              <a:noAutofit/>
            </a:bodyPr>
            <a:lstStyle/>
            <a:p/>
          </p:txBody>
        </p:sp>
        <p:sp>
          <p:nvSpPr>
            <p:cNvPr id="209" name="Shape 209"/>
            <p:cNvSpPr/>
            <p:nvPr/>
          </p:nvSpPr>
          <p:spPr>
            <a:xfrm>
              <a:off y="1246025" x="1169950"/>
              <a:ext cy="58725" cx="38675"/>
            </a:xfrm>
            <a:custGeom>
              <a:pathLst>
                <a:path w="1547" extrusionOk="0" h="2349">
                  <a:moveTo>
                    <a:pt y="994" x="1"/>
                  </a:moveTo>
                  <a:lnTo>
                    <a:pt y="1446" x="60"/>
                  </a:lnTo>
                  <a:lnTo>
                    <a:pt y="1807" x="179"/>
                  </a:lnTo>
                  <a:lnTo>
                    <a:pt y="2168" x="358"/>
                  </a:lnTo>
                  <a:lnTo>
                    <a:pt y="2349" x="655"/>
                  </a:lnTo>
                  <a:lnTo>
                    <a:pt y="2349" x="952"/>
                  </a:lnTo>
                  <a:lnTo>
                    <a:pt y="2168" x="1250"/>
                  </a:lnTo>
                  <a:lnTo>
                    <a:pt y="1807" x="1428"/>
                  </a:lnTo>
                  <a:lnTo>
                    <a:pt y="1446" x="1547"/>
                  </a:lnTo>
                  <a:lnTo>
                    <a:pt y="994" x="1487"/>
                  </a:lnTo>
                  <a:lnTo>
                    <a:pt y="543" x="1369"/>
                  </a:lnTo>
                  <a:lnTo>
                    <a:pt y="182" x="1190"/>
                  </a:lnTo>
                  <a:lnTo>
                    <a:pt y="1" x="893"/>
                  </a:lnTo>
                  <a:lnTo>
                    <a:pt y="91" x="595"/>
                  </a:lnTo>
                  <a:lnTo>
                    <a:pt y="272" x="358"/>
                  </a:lnTo>
                  <a:lnTo>
                    <a:pt y="543" x="120"/>
                  </a:lnTo>
                  <a:lnTo>
                    <a:pt y="994" x="1"/>
                  </a:lnTo>
                  <a:close/>
                </a:path>
              </a:pathLst>
            </a:custGeom>
            <a:solidFill>
              <a:srgbClr val="000000"/>
            </a:solidFill>
            <a:ln>
              <a:noFill/>
            </a:ln>
          </p:spPr>
          <p:txBody>
            <a:bodyPr bIns="91425" rIns="91425" lIns="91425" tIns="91425" anchor="ctr" anchorCtr="0">
              <a:noAutofit/>
            </a:bodyPr>
            <a:lstStyle/>
            <a:p/>
          </p:txBody>
        </p:sp>
        <p:sp>
          <p:nvSpPr>
            <p:cNvPr id="210" name="Shape 210"/>
            <p:cNvSpPr/>
            <p:nvPr/>
          </p:nvSpPr>
          <p:spPr>
            <a:xfrm>
              <a:off y="1273125" x="1172925"/>
              <a:ext cy="31625" cx="11925"/>
            </a:xfrm>
            <a:custGeom>
              <a:pathLst>
                <a:path w="477" extrusionOk="0" h="1265">
                  <a:moveTo>
                    <a:pt y="271" x="120"/>
                  </a:moveTo>
                  <a:lnTo>
                    <a:pt y="633" x="60"/>
                  </a:lnTo>
                  <a:lnTo>
                    <a:pt y="903" x="1"/>
                  </a:lnTo>
                  <a:lnTo>
                    <a:pt y="1084" x="1"/>
                  </a:lnTo>
                  <a:lnTo>
                    <a:pt y="1265" x="1"/>
                  </a:lnTo>
                  <a:lnTo>
                    <a:pt y="1265" x="120"/>
                  </a:lnTo>
                  <a:lnTo>
                    <a:pt y="1174" x="179"/>
                  </a:lnTo>
                  <a:lnTo>
                    <a:pt y="994" x="298"/>
                  </a:lnTo>
                  <a:lnTo>
                    <a:pt y="903" x="358"/>
                  </a:lnTo>
                  <a:lnTo>
                    <a:pt y="633" x="476"/>
                  </a:lnTo>
                  <a:lnTo>
                    <a:pt y="362" x="476"/>
                  </a:lnTo>
                  <a:lnTo>
                    <a:pt y="181" x="476"/>
                  </a:lnTo>
                  <a:lnTo>
                    <a:pt y="91" x="417"/>
                  </a:lnTo>
                  <a:lnTo>
                    <a:pt y="1" x="358"/>
                  </a:lnTo>
                  <a:lnTo>
                    <a:pt y="1" x="298"/>
                  </a:lnTo>
                  <a:lnTo>
                    <a:pt y="181" x="179"/>
                  </a:lnTo>
                  <a:lnTo>
                    <a:pt y="271" x="120"/>
                  </a:lnTo>
                  <a:close/>
                </a:path>
              </a:pathLst>
            </a:custGeom>
            <a:solidFill>
              <a:srgbClr val="FFFFFF"/>
            </a:solidFill>
            <a:ln>
              <a:noFill/>
            </a:ln>
          </p:spPr>
          <p:txBody>
            <a:bodyPr bIns="91425" rIns="91425" lIns="91425" tIns="91425" anchor="ctr" anchorCtr="0">
              <a:noAutofit/>
            </a:bodyPr>
            <a:lstStyle/>
            <a:p/>
          </p:txBody>
        </p:sp>
        <p:sp>
          <p:nvSpPr>
            <p:cNvPr id="211" name="Shape 211"/>
            <p:cNvSpPr/>
            <p:nvPr/>
          </p:nvSpPr>
          <p:spPr>
            <a:xfrm>
              <a:off y="602700" x="1804750"/>
              <a:ext cy="173825" cx="78800"/>
            </a:xfrm>
            <a:custGeom>
              <a:pathLst>
                <a:path w="3152" extrusionOk="0" h="6953">
                  <a:moveTo>
                    <a:pt y="91" x="2082"/>
                  </a:moveTo>
                  <a:lnTo>
                    <a:pt y="542" x="2676"/>
                  </a:lnTo>
                  <a:lnTo>
                    <a:pt y="1355" x="3033"/>
                  </a:lnTo>
                  <a:lnTo>
                    <a:pt y="2529" x="3152"/>
                  </a:lnTo>
                  <a:lnTo>
                    <a:pt y="3883" x="3092"/>
                  </a:lnTo>
                  <a:lnTo>
                    <a:pt y="4605" x="2974"/>
                  </a:lnTo>
                  <a:lnTo>
                    <a:pt y="5237" x="2795"/>
                  </a:lnTo>
                  <a:lnTo>
                    <a:pt y="5779" x="2557"/>
                  </a:lnTo>
                  <a:lnTo>
                    <a:pt y="6231" x="2319"/>
                  </a:lnTo>
                  <a:lnTo>
                    <a:pt y="6592" x="2022"/>
                  </a:lnTo>
                  <a:lnTo>
                    <a:pt y="6863" x="1725"/>
                  </a:lnTo>
                  <a:lnTo>
                    <a:pt y="6953" x="1427"/>
                  </a:lnTo>
                  <a:lnTo>
                    <a:pt y="6863" x="1130"/>
                  </a:lnTo>
                  <a:lnTo>
                    <a:pt y="6411" x="535"/>
                  </a:lnTo>
                  <a:lnTo>
                    <a:pt y="5599" x="179"/>
                  </a:lnTo>
                  <a:lnTo>
                    <a:pt y="4425" x="0"/>
                  </a:lnTo>
                  <a:lnTo>
                    <a:pt y="3070" x="119"/>
                  </a:lnTo>
                  <a:lnTo>
                    <a:pt y="2348" x="238"/>
                  </a:lnTo>
                  <a:lnTo>
                    <a:pt y="1716" x="417"/>
                  </a:lnTo>
                  <a:lnTo>
                    <a:pt y="1174" x="654"/>
                  </a:lnTo>
                  <a:lnTo>
                    <a:pt y="723" x="892"/>
                  </a:lnTo>
                  <a:lnTo>
                    <a:pt y="362" x="1190"/>
                  </a:lnTo>
                  <a:lnTo>
                    <a:pt y="91" x="1487"/>
                  </a:lnTo>
                  <a:lnTo>
                    <a:pt y="0" x="1784"/>
                  </a:lnTo>
                  <a:lnTo>
                    <a:pt y="91" x="2082"/>
                  </a:lnTo>
                  <a:close/>
                </a:path>
              </a:pathLst>
            </a:custGeom>
            <a:solidFill>
              <a:srgbClr val="000000"/>
            </a:solidFill>
            <a:ln>
              <a:noFill/>
            </a:ln>
          </p:spPr>
          <p:txBody>
            <a:bodyPr bIns="91425" rIns="91425" lIns="91425" tIns="91425" anchor="ctr" anchorCtr="0">
              <a:noAutofit/>
            </a:bodyPr>
            <a:lstStyle/>
            <a:p/>
          </p:txBody>
        </p:sp>
        <p:sp>
          <p:nvSpPr>
            <p:cNvPr id="212" name="Shape 212"/>
            <p:cNvSpPr/>
            <p:nvPr/>
          </p:nvSpPr>
          <p:spPr>
            <a:xfrm>
              <a:off y="629775" x="1812175"/>
              <a:ext cy="137725" cx="62475"/>
            </a:xfrm>
            <a:custGeom>
              <a:pathLst>
                <a:path w="2499" extrusionOk="0" h="5509">
                  <a:moveTo>
                    <a:pt y="1" x="1606"/>
                  </a:moveTo>
                  <a:lnTo>
                    <a:pt y="362" x="2022"/>
                  </a:lnTo>
                  <a:lnTo>
                    <a:pt y="1084" x="2379"/>
                  </a:lnTo>
                  <a:lnTo>
                    <a:pt y="2078" x="2498"/>
                  </a:lnTo>
                  <a:lnTo>
                    <a:pt y="3161" x="2439"/>
                  </a:lnTo>
                  <a:lnTo>
                    <a:pt y="4154" x="2201"/>
                  </a:lnTo>
                  <a:lnTo>
                    <a:pt y="4967" x="1844"/>
                  </a:lnTo>
                  <a:lnTo>
                    <a:pt y="5418" x="1309"/>
                  </a:lnTo>
                  <a:lnTo>
                    <a:pt y="5509" x="833"/>
                  </a:lnTo>
                  <a:lnTo>
                    <a:pt y="5148" x="417"/>
                  </a:lnTo>
                  <a:lnTo>
                    <a:pt y="4425" x="120"/>
                  </a:lnTo>
                  <a:lnTo>
                    <a:pt y="3432" x="1"/>
                  </a:lnTo>
                  <a:lnTo>
                    <a:pt y="2349" x="60"/>
                  </a:lnTo>
                  <a:lnTo>
                    <a:pt y="1265" x="238"/>
                  </a:lnTo>
                  <a:lnTo>
                    <a:pt y="543" x="655"/>
                  </a:lnTo>
                  <a:lnTo>
                    <a:pt y="91" x="1130"/>
                  </a:lnTo>
                  <a:lnTo>
                    <a:pt y="1" x="1606"/>
                  </a:lnTo>
                  <a:close/>
                </a:path>
              </a:pathLst>
            </a:custGeom>
            <a:solidFill>
              <a:srgbClr val="1EDDFF"/>
            </a:solidFill>
            <a:ln>
              <a:noFill/>
            </a:ln>
          </p:spPr>
          <p:txBody>
            <a:bodyPr bIns="91425" rIns="91425" lIns="91425" tIns="91425" anchor="ctr" anchorCtr="0">
              <a:noAutofit/>
            </a:bodyPr>
            <a:lstStyle/>
            <a:p/>
          </p:txBody>
        </p:sp>
        <p:sp>
          <p:nvSpPr>
            <p:cNvPr id="213" name="Shape 213"/>
            <p:cNvSpPr/>
            <p:nvPr/>
          </p:nvSpPr>
          <p:spPr>
            <a:xfrm>
              <a:off y="663650" x="1813675"/>
              <a:ext cy="99350" cx="46100"/>
            </a:xfrm>
            <a:custGeom>
              <a:pathLst>
                <a:path w="1844" extrusionOk="0" h="3974">
                  <a:moveTo>
                    <a:pt y="0" x="1189"/>
                  </a:moveTo>
                  <a:lnTo>
                    <a:pt y="271" x="1546"/>
                  </a:lnTo>
                  <a:lnTo>
                    <a:pt y="813" x="1784"/>
                  </a:lnTo>
                  <a:lnTo>
                    <a:pt y="1445" x="1843"/>
                  </a:lnTo>
                  <a:lnTo>
                    <a:pt y="2258" x="1843"/>
                  </a:lnTo>
                  <a:lnTo>
                    <a:pt y="3070" x="1665"/>
                  </a:lnTo>
                  <a:lnTo>
                    <a:pt y="3612" x="1427"/>
                  </a:lnTo>
                  <a:lnTo>
                    <a:pt y="3973" x="1070"/>
                  </a:lnTo>
                  <a:lnTo>
                    <a:pt y="3973" x="654"/>
                  </a:lnTo>
                  <a:lnTo>
                    <a:pt y="3702" x="297"/>
                  </a:lnTo>
                  <a:lnTo>
                    <a:pt y="3161" x="60"/>
                  </a:lnTo>
                  <a:lnTo>
                    <a:pt y="2438" x="0"/>
                  </a:lnTo>
                  <a:lnTo>
                    <a:pt y="1626" x="0"/>
                  </a:lnTo>
                  <a:lnTo>
                    <a:pt y="903" x="238"/>
                  </a:lnTo>
                  <a:lnTo>
                    <a:pt y="361" x="535"/>
                  </a:lnTo>
                  <a:lnTo>
                    <a:pt y="0" x="833"/>
                  </a:lnTo>
                  <a:lnTo>
                    <a:pt y="0" x="1189"/>
                  </a:lnTo>
                  <a:close/>
                </a:path>
              </a:pathLst>
            </a:custGeom>
            <a:solidFill>
              <a:srgbClr val="000000"/>
            </a:solidFill>
            <a:ln>
              <a:noFill/>
            </a:ln>
          </p:spPr>
          <p:txBody>
            <a:bodyPr bIns="91425" rIns="91425" lIns="91425" tIns="91425" anchor="ctr" anchorCtr="0">
              <a:noAutofit/>
            </a:bodyPr>
            <a:lstStyle/>
            <a:p/>
          </p:txBody>
        </p:sp>
        <p:sp>
          <p:nvSpPr>
            <p:cNvPr id="214" name="Shape 214"/>
            <p:cNvSpPr/>
            <p:nvPr/>
          </p:nvSpPr>
          <p:spPr>
            <a:xfrm>
              <a:off y="679450" x="1837450"/>
              <a:ext cy="27100" cx="28275"/>
            </a:xfrm>
            <a:custGeom>
              <a:pathLst>
                <a:path w="1131" extrusionOk="0" h="1084">
                  <a:moveTo>
                    <a:pt y="0" x="476"/>
                  </a:moveTo>
                  <a:lnTo>
                    <a:pt y="0" x="714"/>
                  </a:lnTo>
                  <a:lnTo>
                    <a:pt y="0" x="892"/>
                  </a:lnTo>
                  <a:lnTo>
                    <a:pt y="181" x="1071"/>
                  </a:lnTo>
                  <a:lnTo>
                    <a:pt y="362" x="1130"/>
                  </a:lnTo>
                  <a:lnTo>
                    <a:pt y="542" x="1130"/>
                  </a:lnTo>
                  <a:lnTo>
                    <a:pt y="813" x="1011"/>
                  </a:lnTo>
                  <a:lnTo>
                    <a:pt y="903" x="892"/>
                  </a:lnTo>
                  <a:lnTo>
                    <a:pt y="994" x="655"/>
                  </a:lnTo>
                  <a:lnTo>
                    <a:pt y="1084" x="417"/>
                  </a:lnTo>
                  <a:lnTo>
                    <a:pt y="994" x="238"/>
                  </a:lnTo>
                  <a:lnTo>
                    <a:pt y="903" x="60"/>
                  </a:lnTo>
                  <a:lnTo>
                    <a:pt y="723" x="1"/>
                  </a:lnTo>
                  <a:lnTo>
                    <a:pt y="542" x="1"/>
                  </a:lnTo>
                  <a:lnTo>
                    <a:pt y="362" x="119"/>
                  </a:lnTo>
                  <a:lnTo>
                    <a:pt y="181" x="238"/>
                  </a:lnTo>
                  <a:lnTo>
                    <a:pt y="0" x="476"/>
                  </a:lnTo>
                  <a:close/>
                </a:path>
              </a:pathLst>
            </a:custGeom>
            <a:solidFill>
              <a:srgbClr val="FFFFFF"/>
            </a:solidFill>
            <a:ln>
              <a:noFill/>
            </a:ln>
          </p:spPr>
          <p:txBody>
            <a:bodyPr bIns="91425" rIns="91425" lIns="91425" tIns="91425" anchor="ctr" anchorCtr="0">
              <a:noAutofit/>
            </a:bodyPr>
            <a:lstStyle/>
            <a:p/>
          </p:txBody>
        </p:sp>
        <p:sp>
          <p:nvSpPr>
            <p:cNvPr id="215" name="Shape 215"/>
            <p:cNvSpPr/>
            <p:nvPr/>
          </p:nvSpPr>
          <p:spPr>
            <a:xfrm>
              <a:off y="857775" x="1779475"/>
              <a:ext cy="203175" cx="98150"/>
            </a:xfrm>
            <a:custGeom>
              <a:pathLst>
                <a:path w="3926" extrusionOk="0" h="8127">
                  <a:moveTo>
                    <a:pt y="1" x="952"/>
                  </a:moveTo>
                  <a:lnTo>
                    <a:pt y="91" x="1309"/>
                  </a:lnTo>
                  <a:lnTo>
                    <a:pt y="271" x="1725"/>
                  </a:lnTo>
                  <a:lnTo>
                    <a:pt y="633" x="2082"/>
                  </a:lnTo>
                  <a:lnTo>
                    <a:pt y="1174" x="2498"/>
                  </a:lnTo>
                  <a:lnTo>
                    <a:pt y="1716" x="2855"/>
                  </a:lnTo>
                  <a:lnTo>
                    <a:pt y="2438" x="3211"/>
                  </a:lnTo>
                  <a:lnTo>
                    <a:pt y="3161" x="3449"/>
                  </a:lnTo>
                  <a:lnTo>
                    <a:pt y="3973" x="3687"/>
                  </a:lnTo>
                  <a:lnTo>
                    <a:pt y="5599" x="3925"/>
                  </a:lnTo>
                  <a:lnTo>
                    <a:pt y="6953" x="3866"/>
                  </a:lnTo>
                  <a:lnTo>
                    <a:pt y="7766" x="3509"/>
                  </a:lnTo>
                  <a:lnTo>
                    <a:pt y="8127" x="2914"/>
                  </a:lnTo>
                  <a:lnTo>
                    <a:pt y="8037" x="2557"/>
                  </a:lnTo>
                  <a:lnTo>
                    <a:pt y="7766" x="2201"/>
                  </a:lnTo>
                  <a:lnTo>
                    <a:pt y="7405" x="1784"/>
                  </a:lnTo>
                  <a:lnTo>
                    <a:pt y="6953" x="1428"/>
                  </a:lnTo>
                  <a:lnTo>
                    <a:pt y="6321" x="1071"/>
                  </a:lnTo>
                  <a:lnTo>
                    <a:pt y="5599" x="714"/>
                  </a:lnTo>
                  <a:lnTo>
                    <a:pt y="4786" x="476"/>
                  </a:lnTo>
                  <a:lnTo>
                    <a:pt y="3973" x="238"/>
                  </a:lnTo>
                  <a:lnTo>
                    <a:pt y="2438" x="0"/>
                  </a:lnTo>
                  <a:lnTo>
                    <a:pt y="1174" x="60"/>
                  </a:lnTo>
                  <a:lnTo>
                    <a:pt y="271" x="417"/>
                  </a:lnTo>
                  <a:lnTo>
                    <a:pt y="1" x="952"/>
                  </a:lnTo>
                  <a:close/>
                </a:path>
              </a:pathLst>
            </a:custGeom>
            <a:solidFill>
              <a:srgbClr val="FFDBE2"/>
            </a:solidFill>
            <a:ln>
              <a:noFill/>
            </a:ln>
          </p:spPr>
          <p:txBody>
            <a:bodyPr bIns="91425" rIns="91425" lIns="91425" tIns="91425" anchor="ctr" anchorCtr="0">
              <a:noAutofit/>
            </a:bodyPr>
            <a:lstStyle/>
            <a:p/>
          </p:txBody>
        </p:sp>
      </p:grpSp>
      <p:pic>
        <p:nvPicPr>
          <p:cNvPr id="216" name="Shape 216"/>
          <p:cNvPicPr preferRelativeResize="0"/>
          <p:nvPr/>
        </p:nvPicPr>
        <p:blipFill>
          <a:blip r:embed="rId3"/>
          <a:stretch>
            <a:fillRect/>
          </a:stretch>
        </p:blipFill>
        <p:spPr>
          <a:xfrm>
            <a:off y="2060848" x="228600"/>
            <a:ext cy="4133850" cx="3921124"/>
          </a:xfrm>
          <a:prstGeom prst="rect">
            <a:avLst/>
          </a:prstGeom>
        </p:spPr>
      </p:pic>
      <p:pic>
        <p:nvPicPr>
          <p:cNvPr id="217" name="Shape 217"/>
          <p:cNvPicPr preferRelativeResize="0"/>
          <p:nvPr/>
        </p:nvPicPr>
        <p:blipFill>
          <a:blip r:embed="rId4"/>
          <a:stretch>
            <a:fillRect/>
          </a:stretch>
        </p:blipFill>
        <p:spPr>
          <a:xfrm>
            <a:off y="1873223" x="4067944"/>
            <a:ext cy="2255838" cx="2217738"/>
          </a:xfrm>
          <a:prstGeom prst="rect">
            <a:avLst/>
          </a:prstGeom>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1" name="Shape 221"/>
        <p:cNvGrpSpPr/>
        <p:nvPr/>
      </p:nvGrpSpPr>
      <p:grpSpPr>
        <a:xfrm>
          <a:off y="0" x="0"/>
          <a:ext cy="0" cx="0"/>
          <a:chOff y="0" x="0"/>
          <a:chExt cy="0" cx="0"/>
        </a:xfrm>
      </p:grpSpPr>
      <p:pic>
        <p:nvPicPr>
          <p:cNvPr id="222" name="Shape 222"/>
          <p:cNvPicPr preferRelativeResize="0"/>
          <p:nvPr/>
        </p:nvPicPr>
        <p:blipFill>
          <a:blip r:embed="rId3"/>
          <a:stretch>
            <a:fillRect/>
          </a:stretch>
        </p:blipFill>
        <p:spPr>
          <a:xfrm>
            <a:off y="1988840" x="470958"/>
            <a:ext cy="4365044" cx="5729120"/>
          </a:xfrm>
          <a:prstGeom prst="rect">
            <a:avLst/>
          </a:prstGeom>
        </p:spPr>
      </p:pic>
      <p:pic>
        <p:nvPicPr>
          <p:cNvPr id="223" name="Shape 223"/>
          <p:cNvPicPr preferRelativeResize="0"/>
          <p:nvPr/>
        </p:nvPicPr>
        <p:blipFill>
          <a:blip r:embed="rId4"/>
          <a:stretch>
            <a:fillRect/>
          </a:stretch>
        </p:blipFill>
        <p:spPr>
          <a:xfrm>
            <a:off y="4365103" x="6200078"/>
            <a:ext cy="2160239" cx="2801189"/>
          </a:xfrm>
          <a:prstGeom prst="rect">
            <a:avLst/>
          </a:prstGeom>
        </p:spPr>
      </p:pic>
      <p:sp>
        <p:nvSpPr>
          <p:cNvPr id="224" name="Shape 224"/>
          <p:cNvSpPr txBox="1"/>
          <p:nvPr>
            <p:ph type="title"/>
          </p:nvPr>
        </p:nvSpPr>
        <p:spPr>
          <a:xfrm>
            <a:off y="274637" x="457200"/>
            <a:ext cy="1143000" cx="8229600"/>
          </a:xfrm>
          <a:prstGeom prst="rect">
            <a:avLst/>
          </a:prstGeom>
          <a:noFill/>
          <a:ln>
            <a:noFill/>
          </a:ln>
        </p:spPr>
        <p:txBody>
          <a:bodyPr bIns="45700" rIns="91425" lIns="91425" tIns="45700" anchor="ctr" anchorCtr="0">
            <a:noAutofit/>
          </a:bodyPr>
          <a:lstStyle/>
          <a:p>
            <a:pPr algn="ctr" rtl="0" lvl="0" marR="0" indent="0" marL="0">
              <a:spcBef>
                <a:spcPts val="0"/>
              </a:spcBef>
              <a:buClr>
                <a:schemeClr val="dk1"/>
              </a:buClr>
              <a:buSzPct val="25000"/>
              <a:buFont typeface="Calibri"/>
              <a:buNone/>
            </a:pPr>
            <a:r>
              <a:rPr strike="noStrike" u="none" b="1" cap="none" baseline="0" sz="4400" lang="ru-RU" i="0">
                <a:solidFill>
                  <a:srgbClr val="FF0000"/>
                </a:solidFill>
                <a:latin typeface="Calibri"/>
                <a:ea typeface="Calibri"/>
                <a:cs typeface="Calibri"/>
                <a:sym typeface="Calibri"/>
              </a:rPr>
              <a:t>Когда мы можем расстроиться?</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8" name="Shape 228"/>
        <p:cNvGrpSpPr/>
        <p:nvPr/>
      </p:nvGrpSpPr>
      <p:grpSpPr>
        <a:xfrm>
          <a:off y="0" x="0"/>
          <a:ext cy="0" cx="0"/>
          <a:chOff y="0" x="0"/>
          <a:chExt cy="0" cx="0"/>
        </a:xfrm>
      </p:grpSpPr>
      <p:sp>
        <p:nvSpPr>
          <p:cNvPr id="229" name="Shape 229"/>
          <p:cNvSpPr/>
          <p:nvPr/>
        </p:nvSpPr>
        <p:spPr>
          <a:xfrm>
            <a:off y="692695" x="683568"/>
            <a:ext cy="5078312" cx="7272808"/>
          </a:xfrm>
          <a:prstGeom prst="rect">
            <a:avLst/>
          </a:prstGeom>
          <a:noFill/>
          <a:ln>
            <a:noFill/>
          </a:ln>
        </p:spPr>
        <p:txBody>
          <a:bodyPr bIns="45700" rIns="91425" lIns="91425" tIns="45700" anchor="t" anchorCtr="0">
            <a:noAutofit/>
          </a:bodyPr>
          <a:lstStyle/>
          <a:p>
            <a:pPr algn="l" rtl="0" lvl="0" marR="0" indent="0" marL="0">
              <a:buSzPct val="25000"/>
              <a:buNone/>
            </a:pPr>
            <a:r>
              <a:rPr strike="noStrike" u="none" b="1" cap="none" baseline="0" sz="3600" lang="ru-RU" i="0">
                <a:solidFill>
                  <a:srgbClr val="FF0000"/>
                </a:solidFill>
                <a:latin typeface="Calibri"/>
                <a:ea typeface="Calibri"/>
                <a:cs typeface="Calibri"/>
                <a:sym typeface="Calibri"/>
              </a:rPr>
              <a:t>Приёмы повышения настроения: </a:t>
            </a:r>
          </a:p>
          <a:p>
            <a:r>
              <a:t/>
            </a:r>
          </a:p>
          <a:p>
            <a:pPr algn="l" rtl="0" lvl="0" marR="0" indent="0" marL="0">
              <a:buSzPct val="25000"/>
              <a:buNone/>
            </a:pPr>
            <a:r>
              <a:rPr strike="noStrike" u="none" b="1" cap="none" baseline="0" sz="2800" lang="ru-RU" i="0">
                <a:solidFill>
                  <a:schemeClr val="dk1"/>
                </a:solidFill>
                <a:latin typeface="Calibri"/>
                <a:ea typeface="Calibri"/>
                <a:cs typeface="Calibri"/>
                <a:sym typeface="Calibri"/>
              </a:rPr>
              <a:t>Вспомните о хорошем;</a:t>
            </a:r>
          </a:p>
          <a:p>
            <a:pPr algn="l" rtl="0" lvl="0" marR="0" indent="0" marL="0">
              <a:buSzPct val="25000"/>
              <a:buNone/>
            </a:pPr>
            <a:r>
              <a:rPr strike="noStrike" u="none" b="1" cap="none" baseline="0" sz="2800" lang="ru-RU" i="0">
                <a:solidFill>
                  <a:schemeClr val="dk1"/>
                </a:solidFill>
                <a:latin typeface="Calibri"/>
                <a:ea typeface="Calibri"/>
                <a:cs typeface="Calibri"/>
                <a:sym typeface="Calibri"/>
              </a:rPr>
              <a:t>Отвлекитесь – почитайте, послушайте музыку;</a:t>
            </a:r>
          </a:p>
          <a:p>
            <a:pPr algn="l" rtl="0" lvl="0" marR="0" indent="0" marL="0">
              <a:buSzPct val="25000"/>
              <a:buNone/>
            </a:pPr>
            <a:r>
              <a:rPr strike="noStrike" u="none" b="1" cap="none" baseline="0" sz="2800" lang="ru-RU" i="0">
                <a:solidFill>
                  <a:schemeClr val="dk1"/>
                </a:solidFill>
                <a:latin typeface="Calibri"/>
                <a:ea typeface="Calibri"/>
                <a:cs typeface="Calibri"/>
                <a:sym typeface="Calibri"/>
              </a:rPr>
              <a:t>Посмотрите хороший фильм;</a:t>
            </a:r>
          </a:p>
          <a:p>
            <a:pPr algn="l" rtl="0" lvl="0" marR="0" indent="0" marL="0">
              <a:buSzPct val="25000"/>
              <a:buNone/>
            </a:pPr>
            <a:r>
              <a:rPr strike="noStrike" u="none" b="1" cap="none" baseline="0" sz="2800" lang="ru-RU" i="0">
                <a:solidFill>
                  <a:schemeClr val="dk1"/>
                </a:solidFill>
                <a:latin typeface="Calibri"/>
                <a:ea typeface="Calibri"/>
                <a:cs typeface="Calibri"/>
                <a:sym typeface="Calibri"/>
              </a:rPr>
              <a:t>Совершите прогулку;</a:t>
            </a:r>
          </a:p>
          <a:p>
            <a:pPr algn="l" rtl="0" lvl="0" marR="0" indent="0" marL="0">
              <a:buSzPct val="25000"/>
              <a:buNone/>
            </a:pPr>
            <a:r>
              <a:rPr strike="noStrike" u="none" b="1" cap="none" baseline="0" sz="2800" lang="ru-RU" i="0">
                <a:solidFill>
                  <a:schemeClr val="dk1"/>
                </a:solidFill>
                <a:latin typeface="Calibri"/>
                <a:ea typeface="Calibri"/>
                <a:cs typeface="Calibri"/>
                <a:sym typeface="Calibri"/>
              </a:rPr>
              <a:t>Сделайте физические упражнения;</a:t>
            </a:r>
          </a:p>
          <a:p>
            <a:pPr algn="l" rtl="0" lvl="0" marR="0" indent="0" marL="0">
              <a:buSzPct val="25000"/>
              <a:buNone/>
            </a:pPr>
            <a:r>
              <a:rPr strike="noStrike" u="none" b="1" cap="none" baseline="0" sz="2800" lang="ru-RU" i="0">
                <a:solidFill>
                  <a:schemeClr val="dk1"/>
                </a:solidFill>
                <a:latin typeface="Calibri"/>
                <a:ea typeface="Calibri"/>
                <a:cs typeface="Calibri"/>
                <a:sym typeface="Calibri"/>
              </a:rPr>
              <a:t>Имейте также в виду, что на настроение влияет цвет;</a:t>
            </a:r>
          </a:p>
          <a:p>
            <a:pPr algn="l" rtl="0" lvl="0" marR="0" indent="0" marL="0">
              <a:buSzPct val="25000"/>
              <a:buNone/>
            </a:pPr>
            <a:r>
              <a:rPr strike="noStrike" u="none" b="1" cap="none" baseline="0" sz="2800" lang="ru-RU" i="0">
                <a:solidFill>
                  <a:schemeClr val="dk1"/>
                </a:solidFill>
                <a:latin typeface="Calibri"/>
                <a:ea typeface="Calibri"/>
                <a:cs typeface="Calibri"/>
                <a:sym typeface="Calibri"/>
              </a:rPr>
              <a:t>Плохая освещённость.</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theme>
</file>

<file path=ppt/theme/theme3.xml><?xml version="1.0" encoding="utf-8"?>
<a:theme xmlns:a="http://schemas.openxmlformats.org/drawingml/2006/main" xmlns:r="http://schemas.openxmlformats.org/officeDocument/2006/relationships" name="Custom Theme">
  <a:themeElements>
    <a:clrScheme name="Стандартная">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theme>
</file>