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1"/>
  </p:handoutMasterIdLst>
  <p:sldIdLst>
    <p:sldId id="256" r:id="rId2"/>
    <p:sldId id="257" r:id="rId3"/>
    <p:sldId id="271" r:id="rId4"/>
    <p:sldId id="267" r:id="rId5"/>
    <p:sldId id="270" r:id="rId6"/>
    <p:sldId id="261" r:id="rId7"/>
    <p:sldId id="278" r:id="rId8"/>
    <p:sldId id="274" r:id="rId9"/>
    <p:sldId id="277" r:id="rId10"/>
    <p:sldId id="276" r:id="rId11"/>
    <p:sldId id="279" r:id="rId12"/>
    <p:sldId id="283" r:id="rId13"/>
    <p:sldId id="272" r:id="rId14"/>
    <p:sldId id="282" r:id="rId15"/>
    <p:sldId id="285" r:id="rId16"/>
    <p:sldId id="287" r:id="rId17"/>
    <p:sldId id="288" r:id="rId18"/>
    <p:sldId id="280" r:id="rId19"/>
    <p:sldId id="269" r:id="rId20"/>
    <p:sldId id="266" r:id="rId21"/>
    <p:sldId id="258" r:id="rId22"/>
    <p:sldId id="260" r:id="rId23"/>
    <p:sldId id="286" r:id="rId24"/>
    <p:sldId id="262" r:id="rId25"/>
    <p:sldId id="265" r:id="rId26"/>
    <p:sldId id="264" r:id="rId27"/>
    <p:sldId id="284" r:id="rId28"/>
    <p:sldId id="263" r:id="rId29"/>
    <p:sldId id="28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34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8CA5B-331D-492C-BBBE-29C5DEA968F8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09AAC-91A5-4CAE-8006-09BD5883AF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02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166518"/>
            <a:ext cx="8023051" cy="92677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Поможем  птицам    зимой!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quarter" idx="13"/>
          </p:nvPr>
        </p:nvSpPr>
        <p:spPr>
          <a:xfrm>
            <a:off x="611561" y="731519"/>
            <a:ext cx="2880320" cy="3474720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Акция школьников  ГБОУ СОШ 1287</a:t>
            </a:r>
          </a:p>
          <a:p>
            <a:pPr marL="45720" indent="0">
              <a:buNone/>
            </a:pPr>
            <a:endParaRPr lang="ru-RU" sz="2800" dirty="0" smtClean="0"/>
          </a:p>
          <a:p>
            <a:r>
              <a:rPr lang="ru-RU" sz="2800" dirty="0" smtClean="0"/>
              <a:t>Кормушки учащихся 1-б </a:t>
            </a:r>
            <a:r>
              <a:rPr lang="ru-RU" sz="2800" dirty="0" smtClean="0"/>
              <a:t>класса 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242" y="836712"/>
            <a:ext cx="509437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82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9" y="4372168"/>
            <a:ext cx="7982272" cy="1143000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20482" name="Picture 2" descr="C:\Users\г12\Desktop\фото кормушки\20140211_10223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3346450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г12\Desktop\фото кормушки\20140211_10235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214438"/>
            <a:ext cx="3346450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2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9" y="5013176"/>
            <a:ext cx="7622232" cy="1296144"/>
          </a:xfrm>
        </p:spPr>
        <p:txBody>
          <a:bodyPr/>
          <a:lstStyle/>
          <a:p>
            <a:pPr algn="ctr"/>
            <a:r>
              <a:rPr lang="ru-RU" dirty="0" smtClean="0"/>
              <a:t>Корм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755577" y="731518"/>
            <a:ext cx="3168352" cy="4137641"/>
          </a:xfrm>
        </p:spPr>
        <p:txBody>
          <a:bodyPr>
            <a:normAutofit fontScale="85000" lnSpcReduction="10000"/>
          </a:bodyPr>
          <a:lstStyle/>
          <a:p>
            <a:r>
              <a:rPr lang="ru-RU" sz="2600" b="1" dirty="0" smtClean="0"/>
              <a:t>Мелкие </a:t>
            </a:r>
            <a:r>
              <a:rPr lang="ru-RU" sz="2600" b="1" dirty="0"/>
              <a:t>нежареные подсолнечные </a:t>
            </a:r>
            <a:r>
              <a:rPr lang="ru-RU" sz="2600" b="1" dirty="0" smtClean="0"/>
              <a:t>семечки </a:t>
            </a:r>
            <a:r>
              <a:rPr lang="ru-RU" dirty="0" smtClean="0"/>
              <a:t>-  любимый </a:t>
            </a:r>
            <a:r>
              <a:rPr lang="ru-RU" dirty="0"/>
              <a:t>корм большинства видов </a:t>
            </a:r>
            <a:r>
              <a:rPr lang="ru-RU" dirty="0" smtClean="0"/>
              <a:t>птиц, </a:t>
            </a:r>
          </a:p>
          <a:p>
            <a:pPr marL="45720" indent="0">
              <a:buNone/>
            </a:pPr>
            <a:r>
              <a:rPr lang="ru-RU" dirty="0" smtClean="0"/>
              <a:t>поэтому </a:t>
            </a:r>
            <a:r>
              <a:rPr lang="ru-RU" dirty="0"/>
              <a:t>они должны составлять большую часть корма. </a:t>
            </a:r>
          </a:p>
          <a:p>
            <a:pPr marL="45720" indent="0">
              <a:buNone/>
            </a:pPr>
            <a:r>
              <a:rPr lang="ru-RU" dirty="0" smtClean="0"/>
              <a:t>Семечки  </a:t>
            </a:r>
            <a:r>
              <a:rPr lang="ru-RU" dirty="0"/>
              <a:t>высококалорийны и являются важным энергетическим источником для мелких птиц. </a:t>
            </a:r>
          </a:p>
          <a:p>
            <a:endParaRPr lang="ru-RU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36712"/>
            <a:ext cx="451844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63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Разнообразный корм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5" y="4372168"/>
            <a:ext cx="7838256" cy="1143000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1027" name="Picture 3" descr="C:\Users\г12\Pictures\51 корм для птиц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37729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58" y="1412776"/>
            <a:ext cx="374214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6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5" y="5373216"/>
            <a:ext cx="7838256" cy="936104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4641696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ru-RU" b="1" dirty="0"/>
              <a:t>Второй вид корма –  просо</a:t>
            </a:r>
            <a:r>
              <a:rPr lang="ru-RU" b="1" dirty="0" smtClean="0"/>
              <a:t>.</a:t>
            </a:r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/>
              <a:t>Хорошим кормом будут зёрна кукурузы, овёс, семена арбуза, тыквы, дыни, семена сорняков - лебеды, крапивы, чертополоха, репейника, ягоды рябины. </a:t>
            </a:r>
          </a:p>
          <a:p>
            <a:pPr marL="45720" indent="0">
              <a:buNone/>
            </a:pPr>
            <a:r>
              <a:rPr lang="ru-RU" dirty="0"/>
              <a:t>Неплохо поместить в кормушке и кальциевую подкормку - скорлупу куриных яиц.</a:t>
            </a:r>
          </a:p>
          <a:p>
            <a:endParaRPr lang="ru-RU" dirty="0"/>
          </a:p>
        </p:txBody>
      </p:sp>
      <p:pic>
        <p:nvPicPr>
          <p:cNvPr id="6146" name="Picture 2" descr="C:\Users\г12\Desktop\20140224_1005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0" y="1214438"/>
            <a:ext cx="4296900" cy="322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96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404664"/>
            <a:ext cx="3346704" cy="576064"/>
          </a:xfrm>
        </p:spPr>
        <p:txBody>
          <a:bodyPr/>
          <a:lstStyle/>
          <a:p>
            <a:r>
              <a:rPr lang="ru-RU" dirty="0" smtClean="0"/>
              <a:t>Снегири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548680"/>
            <a:ext cx="3346704" cy="822602"/>
          </a:xfrm>
        </p:spPr>
        <p:txBody>
          <a:bodyPr/>
          <a:lstStyle/>
          <a:p>
            <a:r>
              <a:rPr lang="ru-RU" dirty="0" smtClean="0"/>
              <a:t>Синички,  снегири   и воробьи клюют сало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9" y="4372168"/>
            <a:ext cx="7704856" cy="1143000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3075" name="Picture 3" descr="C:\Users\г12\Pictures\12сало и синичк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36406"/>
            <a:ext cx="3346450" cy="261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28829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71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156447" y="1340768"/>
            <a:ext cx="3346704" cy="3312368"/>
          </a:xfrm>
        </p:spPr>
        <p:txBody>
          <a:bodyPr/>
          <a:lstStyle/>
          <a:p>
            <a:r>
              <a:rPr lang="ru-RU" sz="2800" dirty="0"/>
              <a:t>Дятлы</a:t>
            </a:r>
            <a:r>
              <a:rPr lang="ru-RU" sz="2800" dirty="0" smtClean="0"/>
              <a:t>,  </a:t>
            </a:r>
            <a:r>
              <a:rPr lang="ru-RU" sz="2800" dirty="0"/>
              <a:t>поползни и синицы предпочитают семена тыквы и подсолнечника, кусочки сала.</a:t>
            </a: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Дятел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3" y="4725144"/>
            <a:ext cx="7766248" cy="1224136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5122" name="Picture 2" descr="C:\Users\г12\Pictures\дятел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3175670" cy="317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08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95536" y="260648"/>
            <a:ext cx="4107615" cy="568863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Животный </a:t>
            </a:r>
            <a:r>
              <a:rPr lang="ru-RU" dirty="0"/>
              <a:t>жир можно давать в чистом виде, если он твердый, а если он мягкий, лучше смешать его с другим </a:t>
            </a:r>
            <a:r>
              <a:rPr lang="ru-RU" dirty="0" smtClean="0"/>
              <a:t>кормом.</a:t>
            </a:r>
          </a:p>
          <a:p>
            <a:r>
              <a:rPr lang="ru-RU" dirty="0" smtClean="0"/>
              <a:t>Для </a:t>
            </a:r>
            <a:r>
              <a:rPr lang="ru-RU" dirty="0"/>
              <a:t>этого в  размягчённый несолёный жир или маргарин добавляют просо, любые зёрнышки и семена, очистки яблок, геркулес, ядра орехов, куриные яйца, сухарики, пищевые крошки, сахар, мед, сироп – все, что у вас под рукой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Для лучшей связки всех компонентов в единое «тесто», можно добавить подсолнечное масло. Всё хорошо перемешайте.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«Пирог для птиц»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512511" cy="936104"/>
          </a:xfrm>
        </p:spPr>
        <p:txBody>
          <a:bodyPr/>
          <a:lstStyle/>
          <a:p>
            <a:r>
              <a:rPr lang="ru-RU" dirty="0" smtClean="0"/>
              <a:t>Покорми птиц зимой</a:t>
            </a:r>
            <a:endParaRPr lang="ru-RU" dirty="0"/>
          </a:p>
        </p:txBody>
      </p:sp>
      <p:pic>
        <p:nvPicPr>
          <p:cNvPr id="1026" name="Picture 2" descr="C:\Users\г12\Pictures\пирог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3962413" cy="396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92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83568" y="476672"/>
            <a:ext cx="3819583" cy="3666855"/>
          </a:xfrm>
        </p:spPr>
        <p:txBody>
          <a:bodyPr/>
          <a:lstStyle/>
          <a:p>
            <a:endParaRPr lang="ru-RU" dirty="0"/>
          </a:p>
          <a:p>
            <a:r>
              <a:rPr lang="ru-RU" sz="2400" dirty="0"/>
              <a:t> А вот свиристели и наши зимние гости – снегири,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любят </a:t>
            </a:r>
            <a:r>
              <a:rPr lang="ru-RU" sz="2400" dirty="0"/>
              <a:t>полакомиться гроздьями ягод рябины, бузины и калины.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9" y="5445224"/>
            <a:ext cx="7622232" cy="1296144"/>
          </a:xfrm>
        </p:spPr>
        <p:txBody>
          <a:bodyPr/>
          <a:lstStyle/>
          <a:p>
            <a:r>
              <a:rPr lang="ru-RU" dirty="0" smtClean="0"/>
              <a:t>Покормим птиц  зимой</a:t>
            </a:r>
            <a:endParaRPr lang="ru-RU" dirty="0"/>
          </a:p>
        </p:txBody>
      </p:sp>
      <p:pic>
        <p:nvPicPr>
          <p:cNvPr id="2050" name="Picture 2" descr="C:\Users\г12\Pictures\снегирь на ягодах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286" y="404664"/>
            <a:ext cx="43924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79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400326"/>
            <a:ext cx="4179623" cy="3684857"/>
          </a:xfrm>
        </p:spPr>
        <p:txBody>
          <a:bodyPr>
            <a:normAutofit/>
          </a:bodyPr>
          <a:lstStyle/>
          <a:p>
            <a:r>
              <a:rPr lang="ru-RU" sz="2400" dirty="0"/>
              <a:t>Можно давать птицам  и консервированную еду для домашних животных,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вареные </a:t>
            </a:r>
            <a:r>
              <a:rPr lang="ru-RU" sz="2400" dirty="0"/>
              <a:t>яйца,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вареный </a:t>
            </a:r>
            <a:r>
              <a:rPr lang="ru-RU" sz="2400" dirty="0"/>
              <a:t>картофель, сдобные  кусочки или крошки пшеничного хлеба.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НЕЛЬЗЯ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4" y="1399032"/>
            <a:ext cx="4247456" cy="3974184"/>
          </a:xfrm>
        </p:spPr>
        <p:txBody>
          <a:bodyPr>
            <a:normAutofit/>
          </a:bodyPr>
          <a:lstStyle/>
          <a:p>
            <a:r>
              <a:rPr lang="ru-RU" sz="2400" dirty="0"/>
              <a:t>Недопустимо скармливать любые соленые, жареные, острые, кислые продукты</a:t>
            </a:r>
            <a:r>
              <a:rPr lang="ru-RU" sz="2400" dirty="0" smtClean="0"/>
              <a:t>.</a:t>
            </a:r>
          </a:p>
          <a:p>
            <a:pPr marL="4572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Опасен черный хлеб - он закисает в зобу птиц,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плохо </a:t>
            </a:r>
            <a:r>
              <a:rPr lang="ru-RU" sz="2400" dirty="0"/>
              <a:t>переваривается, особенно в мороз.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7" y="5301208"/>
            <a:ext cx="7550224" cy="936104"/>
          </a:xfrm>
        </p:spPr>
        <p:txBody>
          <a:bodyPr/>
          <a:lstStyle/>
          <a:p>
            <a:pPr algn="ctr"/>
            <a:r>
              <a:rPr lang="ru-RU" dirty="0" smtClean="0"/>
              <a:t>Корм для птиц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МОЖНО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5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5589240"/>
            <a:ext cx="7550224" cy="936104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13314" name="Picture 2" descr="C:\Users\г12\Desktop\фото кормушки\20140206_10563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836712"/>
            <a:ext cx="412969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815280" cy="485772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Прекрасно, если Вы сможете разместить кормушки для птиц так, чтобы Вам было удобно наблюдать за ними.</a:t>
            </a:r>
          </a:p>
          <a:p>
            <a:r>
              <a:rPr lang="ru-RU" dirty="0"/>
              <a:t> Если Вы начали подкармливать птиц, продолжайте делать это до конца зимнего сезона.</a:t>
            </a:r>
          </a:p>
          <a:p>
            <a:r>
              <a:rPr lang="ru-RU" dirty="0"/>
              <a:t>Зерна, семечки и орехи следует подсыпать регулярно, иначе, обнаружив несколько раз кормушку пустой, птицы улетят в другое место.</a:t>
            </a:r>
          </a:p>
          <a:p>
            <a:r>
              <a:rPr lang="ru-RU" dirty="0"/>
              <a:t>Зимняя столовая будет работать и весной, до тех пор, пока не проклюнется первая зелень.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309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Покормим  птиц зимой</a:t>
            </a:r>
            <a:endParaRPr lang="ru-RU" dirty="0"/>
          </a:p>
        </p:txBody>
      </p:sp>
      <p:pic>
        <p:nvPicPr>
          <p:cNvPr id="1026" name="Picture 2" descr="C:\Users\г12\Desktop\фото кормушки\20140206_10343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2731" y="731838"/>
            <a:ext cx="2606987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959296" cy="3474720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2800" dirty="0" smtClean="0"/>
              <a:t>Пора </a:t>
            </a:r>
            <a:r>
              <a:rPr lang="ru-RU" sz="2800" dirty="0"/>
              <a:t>подумать  о братьях наших меньших – птицах. </a:t>
            </a:r>
          </a:p>
          <a:p>
            <a:pPr marL="45720" indent="0">
              <a:buNone/>
            </a:pPr>
            <a:r>
              <a:rPr lang="ru-RU" sz="2800" dirty="0"/>
              <a:t>В зимнее время птицам особенно нужны кормушки, </a:t>
            </a:r>
            <a:endParaRPr lang="ru-RU" sz="2800" dirty="0" smtClean="0"/>
          </a:p>
          <a:p>
            <a:pPr marL="4572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период сильных морозов и снегопадов, когда найти корм значительно труднее, чем летом.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04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60649"/>
            <a:ext cx="7765353" cy="1152128"/>
          </a:xfrm>
        </p:spPr>
        <p:txBody>
          <a:bodyPr/>
          <a:lstStyle/>
          <a:p>
            <a:pPr algn="ctr"/>
            <a:r>
              <a:rPr lang="ru-RU" dirty="0"/>
              <a:t>Покормим  птиц зимой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г12\Desktop\фото кормушки\20140206_105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94" y="1700808"/>
            <a:ext cx="6374011" cy="478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0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3636085" cy="936104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67545" y="1484784"/>
            <a:ext cx="4104455" cy="5112568"/>
          </a:xfrm>
        </p:spPr>
        <p:txBody>
          <a:bodyPr>
            <a:normAutofit/>
          </a:bodyPr>
          <a:lstStyle/>
          <a:p>
            <a:r>
              <a:rPr lang="ru-RU" sz="2000" dirty="0"/>
              <a:t>Синицы и вездесущие воробьи держатся стайками и постоянно перелетают в поисках корма с места на место. Так им легче прокормиться в холодное время года. </a:t>
            </a:r>
          </a:p>
          <a:p>
            <a:r>
              <a:rPr lang="ru-RU" sz="2000" dirty="0"/>
              <a:t>Сегодня птицы наведаются к вашей кормушке, а завтра – к другой.</a:t>
            </a:r>
          </a:p>
          <a:p>
            <a:r>
              <a:rPr lang="ru-RU" sz="2000" dirty="0"/>
              <a:t>К кормушке наведываются разные пернатые. </a:t>
            </a:r>
          </a:p>
          <a:p>
            <a:r>
              <a:rPr lang="ru-RU" sz="2000" dirty="0" smtClean="0"/>
              <a:t>Клесты </a:t>
            </a:r>
            <a:r>
              <a:rPr lang="ru-RU" sz="2000" dirty="0"/>
              <a:t>и дятлы с удовольствием клюют желуди, шишки и орехи.</a:t>
            </a:r>
          </a:p>
          <a:p>
            <a:endParaRPr lang="ru-RU" dirty="0"/>
          </a:p>
        </p:txBody>
      </p:sp>
      <p:pic>
        <p:nvPicPr>
          <p:cNvPr id="2050" name="Picture 2" descr="C:\Users\г12\Desktop\фото кормушки\20140206_1049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670696" cy="489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75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764705"/>
            <a:ext cx="3636085" cy="1152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2204864"/>
            <a:ext cx="3780857" cy="343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г12\Desktop\фото кормушки\20140206_105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8566"/>
            <a:ext cx="8326360" cy="624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81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033195" y="548680"/>
            <a:ext cx="5966666" cy="1008112"/>
          </a:xfrm>
        </p:spPr>
        <p:txBody>
          <a:bodyPr/>
          <a:lstStyle/>
          <a:p>
            <a:pPr algn="ctr"/>
            <a:r>
              <a:rPr lang="ru-RU" dirty="0" smtClean="0"/>
              <a:t>Синички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022438" y="1916832"/>
            <a:ext cx="5970494" cy="35261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г12\Pictures\17синиц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328" y="1700808"/>
            <a:ext cx="5001344" cy="500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г12\Desktop\фото кормушки\20140206_1053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35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г12\Desktop\фото кормушки\20140206_1054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24936" cy="631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48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г12\Desktop\фото кормушки\20140206_1053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75104" cy="64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77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3289" y="4581128"/>
            <a:ext cx="6512511" cy="1368152"/>
          </a:xfrm>
        </p:spPr>
        <p:txBody>
          <a:bodyPr/>
          <a:lstStyle/>
          <a:p>
            <a:pPr algn="ctr"/>
            <a:r>
              <a:rPr lang="ru-RU" dirty="0" smtClean="0"/>
              <a:t>Гости  в столовой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11561" y="731519"/>
            <a:ext cx="2808312" cy="3474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Не удивляйтесь, если на ваше угощение заглянет и белочка.</a:t>
            </a:r>
            <a:endParaRPr lang="ru-RU" sz="2800" dirty="0"/>
          </a:p>
        </p:txBody>
      </p:sp>
      <p:pic>
        <p:nvPicPr>
          <p:cNvPr id="4098" name="Picture 2" descr="C:\Users\г12\Pictures\14белка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696"/>
            <a:ext cx="467227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68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г12\Desktop\фото кормушки\20140206_1053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38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764704"/>
            <a:ext cx="3891591" cy="374441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/>
              <a:t>Чем </a:t>
            </a:r>
            <a:r>
              <a:rPr lang="ru-RU" sz="3200" dirty="0" smtClean="0"/>
              <a:t>  вы  пташек </a:t>
            </a:r>
            <a:r>
              <a:rPr lang="ru-RU" sz="3200" dirty="0"/>
              <a:t>подкармливаете?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404664"/>
            <a:ext cx="3240360" cy="431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7848872" cy="100811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Покормим  птиц зимой</a:t>
            </a:r>
          </a:p>
        </p:txBody>
      </p:sp>
    </p:spTree>
    <p:extLst>
      <p:ext uri="{BB962C8B-B14F-4D97-AF65-F5344CB8AC3E}">
        <p14:creationId xmlns:p14="http://schemas.microsoft.com/office/powerpoint/2010/main" val="225917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5517232"/>
            <a:ext cx="7478216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Кормушки</a:t>
            </a:r>
            <a:endParaRPr lang="ru-RU" dirty="0"/>
          </a:p>
        </p:txBody>
      </p:sp>
      <p:pic>
        <p:nvPicPr>
          <p:cNvPr id="16386" name="Picture 2" descr="C:\Users\г12\Desktop\фото кормушки\20140206_11100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324" y="416355"/>
            <a:ext cx="3771652" cy="502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Можно взять пустую пластиковую бутылку и быстро соорудить </a:t>
            </a:r>
            <a:r>
              <a:rPr lang="ru-RU" dirty="0" smtClean="0"/>
              <a:t>кормушку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14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013176"/>
            <a:ext cx="748883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Кормушки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67544" y="731518"/>
            <a:ext cx="4022159" cy="428165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Очень простая и интересная  конструкция получается из двух упаковок от сока. Воробьев такие раскачивающиеся кормушки отпугивают, а синицы будут посещать их с удовольствием. </a:t>
            </a:r>
          </a:p>
          <a:p>
            <a:r>
              <a:rPr lang="ru-RU" dirty="0"/>
              <a:t>Можно просто сделать небольшие отверстия в упаковке с хлопьями геркулеса и подвесить получившуюся  экспресс-кормушку. Птицы оценят вашу смекалку и заботу!</a:t>
            </a:r>
          </a:p>
          <a:p>
            <a:endParaRPr lang="ru-RU" dirty="0"/>
          </a:p>
        </p:txBody>
      </p:sp>
      <p:pic>
        <p:nvPicPr>
          <p:cNvPr id="2050" name="Picture 2" descr="C:\Users\г12\Pictures\кормушка из пакетов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4032448" cy="463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76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5517232"/>
            <a:ext cx="7550224" cy="9361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Кормушки</a:t>
            </a:r>
            <a:endParaRPr lang="ru-RU" dirty="0"/>
          </a:p>
        </p:txBody>
      </p:sp>
      <p:pic>
        <p:nvPicPr>
          <p:cNvPr id="14338" name="Picture 2" descr="C:\Users\г12\Desktop\фото кормушки\20140206_1059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620688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55976" y="332656"/>
            <a:ext cx="4392488" cy="532859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800" dirty="0" smtClean="0"/>
              <a:t>       Основой </a:t>
            </a:r>
            <a:r>
              <a:rPr lang="ru-RU" sz="1800" dirty="0"/>
              <a:t>таких  конструкций  будет каркас из реек. </a:t>
            </a:r>
          </a:p>
          <a:p>
            <a:pPr marL="45720" indent="0">
              <a:buNone/>
            </a:pPr>
            <a:r>
              <a:rPr lang="ru-RU" sz="1800" dirty="0" smtClean="0"/>
              <a:t>        Каркас </a:t>
            </a:r>
            <a:r>
              <a:rPr lang="ru-RU" sz="1800" dirty="0"/>
              <a:t>обшиваем водостойкой фанерой, крепим дно и накрываем крышей. В стенах делаем проемы в виде высоких окон, дверей или в форме </a:t>
            </a:r>
            <a:r>
              <a:rPr lang="ru-RU" sz="1800" dirty="0" smtClean="0"/>
              <a:t>арок или кругов. </a:t>
            </a:r>
            <a:r>
              <a:rPr lang="ru-RU" sz="1800" dirty="0"/>
              <a:t>Заранее </a:t>
            </a:r>
            <a:r>
              <a:rPr lang="ru-RU" sz="1800" dirty="0" smtClean="0"/>
              <a:t>прикиньте их размеры.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 smtClean="0"/>
              <a:t>        Чем </a:t>
            </a:r>
            <a:r>
              <a:rPr lang="ru-RU" sz="1800" dirty="0"/>
              <a:t>они больше, тем крупнее пичуги будут прилетать к кормушке. </a:t>
            </a:r>
          </a:p>
          <a:p>
            <a:pPr marL="45720" indent="0">
              <a:buNone/>
            </a:pPr>
            <a:r>
              <a:rPr lang="ru-RU" sz="1800" dirty="0" smtClean="0"/>
              <a:t>        Кормушку </a:t>
            </a:r>
            <a:r>
              <a:rPr lang="ru-RU" sz="1800" dirty="0"/>
              <a:t>можно повесить на ветку дерева или закрепить на стене дома. Главное, выбрать такое место, чтобы оно было закрыто от ветра и недоступно для кошек. Колючие кустарники, такие как розы или боярышник, - подходящее убежище для птиц, где их не достанут хищники.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7310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764705"/>
            <a:ext cx="3636085" cy="936104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700808"/>
            <a:ext cx="3996881" cy="3936512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/>
              <a:t>А можно сделать деревянную кормушку своими руками. Это совсем не трудно, и служить она будет не один сезон. </a:t>
            </a:r>
          </a:p>
          <a:p>
            <a:r>
              <a:rPr lang="ru-RU" sz="1800" dirty="0" err="1"/>
              <a:t>Cамая</a:t>
            </a:r>
            <a:r>
              <a:rPr lang="ru-RU" sz="1800" dirty="0"/>
              <a:t> простая в изготовлении деревянная кормушка состоит из фанерного дна с бортиками и жестких опор, на которых крепится крыша.</a:t>
            </a:r>
          </a:p>
          <a:p>
            <a:r>
              <a:rPr lang="ru-RU" sz="1800" dirty="0"/>
              <a:t> Бортики пусть будут достаточно высокими, чтобы порывами ветра не сдувало пшено или семечки. </a:t>
            </a:r>
          </a:p>
          <a:p>
            <a:r>
              <a:rPr lang="ru-RU" sz="1800" dirty="0"/>
              <a:t>А крыша в самодельной кормушке – элемент обязательный, она защищает корм от дождя и снега. </a:t>
            </a:r>
          </a:p>
          <a:p>
            <a:endParaRPr lang="ru-RU" dirty="0"/>
          </a:p>
        </p:txBody>
      </p:sp>
      <p:pic>
        <p:nvPicPr>
          <p:cNvPr id="4098" name="Picture 2" descr="C:\Users\г12\Desktop\фото кормушки\20140206_1050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064" y="731838"/>
            <a:ext cx="3670696" cy="489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3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372168"/>
            <a:ext cx="7838256" cy="1143000"/>
          </a:xfrm>
        </p:spPr>
        <p:txBody>
          <a:bodyPr/>
          <a:lstStyle/>
          <a:p>
            <a:r>
              <a:rPr lang="ru-RU" dirty="0"/>
              <a:t>Покормим  </a:t>
            </a:r>
            <a:r>
              <a:rPr lang="ru-RU" dirty="0" smtClean="0"/>
              <a:t>птиц   </a:t>
            </a:r>
            <a:r>
              <a:rPr lang="ru-RU" dirty="0"/>
              <a:t>зимой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196752"/>
            <a:ext cx="3346704" cy="300948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Если подключить фантазию, то можно соорудить и нечто более оригинальное.</a:t>
            </a:r>
          </a:p>
          <a:p>
            <a:endParaRPr lang="ru-RU" dirty="0"/>
          </a:p>
        </p:txBody>
      </p:sp>
      <p:pic>
        <p:nvPicPr>
          <p:cNvPr id="22530" name="Picture 2" descr="C:\Users\г12\Desktop\фото кормушки\20140211_10281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17" y="1196752"/>
            <a:ext cx="403244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2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5013176"/>
            <a:ext cx="7622232" cy="1080120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616" y="731846"/>
            <a:ext cx="2603218" cy="347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 descr="C:\Users\г12\Desktop\фото кормушки\20140211_10190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111" y="731838"/>
            <a:ext cx="2606277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0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4372168"/>
            <a:ext cx="8198296" cy="1143000"/>
          </a:xfrm>
        </p:spPr>
        <p:txBody>
          <a:bodyPr/>
          <a:lstStyle/>
          <a:p>
            <a:r>
              <a:rPr lang="ru-RU" dirty="0"/>
              <a:t>Покормим  птиц зимой</a:t>
            </a:r>
          </a:p>
        </p:txBody>
      </p:sp>
      <p:pic>
        <p:nvPicPr>
          <p:cNvPr id="21506" name="Picture 2" descr="C:\Users\г12\Desktop\фото кормушки\20140211_10245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3346450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г12\Desktop\фото кормушки\20140211_10262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1214438"/>
            <a:ext cx="3346450" cy="250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3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353</TotalTime>
  <Words>778</Words>
  <Application>Microsoft Office PowerPoint</Application>
  <PresentationFormat>Экран (4:3)</PresentationFormat>
  <Paragraphs>80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Воздушный поток</vt:lpstr>
      <vt:lpstr>Поможем  птицам    зимой!</vt:lpstr>
      <vt:lpstr>Покормим  птиц зимой</vt:lpstr>
      <vt:lpstr>Кормушки</vt:lpstr>
      <vt:lpstr>Кормушки</vt:lpstr>
      <vt:lpstr>Кормушки</vt:lpstr>
      <vt:lpstr>Покормим  птиц зимой</vt:lpstr>
      <vt:lpstr>Покормим  птиц   зимой</vt:lpstr>
      <vt:lpstr>Покормим  птиц зимой</vt:lpstr>
      <vt:lpstr>Покормим  птиц зимой</vt:lpstr>
      <vt:lpstr>Покормим  птиц зимой</vt:lpstr>
      <vt:lpstr>Корм</vt:lpstr>
      <vt:lpstr>Покормим  птиц зимой</vt:lpstr>
      <vt:lpstr>Покормим  птиц зимой</vt:lpstr>
      <vt:lpstr>Покормим  птиц зимой</vt:lpstr>
      <vt:lpstr>Покормим  птиц зимой</vt:lpstr>
      <vt:lpstr>Покорми птиц зимой</vt:lpstr>
      <vt:lpstr>Покормим птиц  зимой</vt:lpstr>
      <vt:lpstr>Корм для птиц</vt:lpstr>
      <vt:lpstr>Покормим  птиц зимой</vt:lpstr>
      <vt:lpstr>Покормим  птиц зимой</vt:lpstr>
      <vt:lpstr>Покормим  птиц зимой</vt:lpstr>
      <vt:lpstr>Презентация PowerPoint</vt:lpstr>
      <vt:lpstr>Синички</vt:lpstr>
      <vt:lpstr>Презентация PowerPoint</vt:lpstr>
      <vt:lpstr>Презентация PowerPoint</vt:lpstr>
      <vt:lpstr>Презентация PowerPoint</vt:lpstr>
      <vt:lpstr>Гости  в столовой</vt:lpstr>
      <vt:lpstr>Презентация PowerPoint</vt:lpstr>
      <vt:lpstr>Покормим  птиц зимой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г12</dc:creator>
  <cp:lastModifiedBy>г12</cp:lastModifiedBy>
  <cp:revision>30</cp:revision>
  <dcterms:created xsi:type="dcterms:W3CDTF">2014-02-21T11:32:12Z</dcterms:created>
  <dcterms:modified xsi:type="dcterms:W3CDTF">2014-02-27T10:12:17Z</dcterms:modified>
</cp:coreProperties>
</file>