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96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о\картинки\0_458a4_86477ef1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9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rgbClr val="DD9647">
              <a:alpha val="60000"/>
            </a:srgbClr>
          </a:solidFill>
        </p:spPr>
        <p:txBody>
          <a:bodyPr/>
          <a:lstStyle/>
          <a:p>
            <a:r>
              <a:rPr lang="ru-RU" b="1" i="1" dirty="0" smtClean="0">
                <a:latin typeface="Inspiration" panose="02000500050000020002" pitchFamily="2" charset="0"/>
                <a:ea typeface="Adobe Song Std L" pitchFamily="18" charset="-128"/>
              </a:rPr>
              <a:t>Работа</a:t>
            </a:r>
            <a:r>
              <a:rPr lang="ru-RU" b="1" i="1" dirty="0" smtClean="0">
                <a:latin typeface="Inspiration" panose="02000500050000020002" pitchFamily="2" charset="0"/>
              </a:rPr>
              <a:t> танцевальной студии</a:t>
            </a:r>
            <a:endParaRPr lang="ru-RU" b="1" i="1" dirty="0">
              <a:latin typeface="Inspiration" panose="02000500050000020002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581128"/>
            <a:ext cx="5040560" cy="648072"/>
          </a:xfrm>
          <a:solidFill>
            <a:srgbClr val="DD9647">
              <a:alpha val="60000"/>
            </a:srgbClr>
          </a:solidFill>
        </p:spPr>
        <p:txBody>
          <a:bodyPr/>
          <a:lstStyle/>
          <a:p>
            <a:pPr algn="r"/>
            <a:r>
              <a:rPr lang="ru-RU" b="1" i="1" dirty="0" smtClean="0">
                <a:solidFill>
                  <a:schemeClr val="tx1"/>
                </a:solidFill>
                <a:latin typeface="Inspiration" panose="02000500050000020002" pitchFamily="2" charset="0"/>
              </a:rPr>
              <a:t>Педагог: Вторушина Е.А.</a:t>
            </a:r>
            <a:endParaRPr lang="ru-RU" b="1" i="1" dirty="0">
              <a:solidFill>
                <a:schemeClr val="tx1"/>
              </a:solidFill>
              <a:latin typeface="Inspiration" panose="02000500050000020002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16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картинки\0_458a4_86477ef1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9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DD9647">
              <a:alpha val="60000"/>
            </a:srgbClr>
          </a:solidFill>
        </p:spPr>
        <p:txBody>
          <a:bodyPr/>
          <a:lstStyle/>
          <a:p>
            <a:r>
              <a:rPr lang="ru-RU" b="1" i="1" dirty="0" smtClean="0">
                <a:latin typeface="Inspiration" panose="02000500050000020002" pitchFamily="2" charset="0"/>
              </a:rPr>
              <a:t>9 мая. «Смуглянка»</a:t>
            </a:r>
            <a:endParaRPr lang="ru-RU" b="1" i="1" dirty="0">
              <a:latin typeface="Inspiration" panose="02000500050000020002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D:\Мои документы\178\концерт  9 мая\DSC0365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672408" cy="231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:\Мои документы\178\концерт  9 мая\DSC0365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39280"/>
            <a:ext cx="3968373" cy="2335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:\Мои документы\178\концерт  9 мая\DSC0366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817" y="4032501"/>
            <a:ext cx="4190365" cy="27743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270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картинки\0_458a4_86477ef1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9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DD9647">
              <a:alpha val="60000"/>
            </a:srgbClr>
          </a:solidFill>
        </p:spPr>
        <p:txBody>
          <a:bodyPr/>
          <a:lstStyle/>
          <a:p>
            <a:r>
              <a:rPr lang="ru-RU" b="1" i="1" dirty="0" smtClean="0">
                <a:latin typeface="Inspiration" panose="02000500050000020002" pitchFamily="2" charset="0"/>
              </a:rPr>
              <a:t>9 мая. «Мы вращаем Землю»</a:t>
            </a:r>
            <a:endParaRPr lang="ru-RU" b="1" i="1" dirty="0">
              <a:latin typeface="Inspiration" panose="02000500050000020002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C:\Users\Катя\Desktop\DSC0359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799"/>
            <a:ext cx="3456384" cy="2232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:\Мои документы\178\концерт  9 мая\DSC0359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107" y="4022370"/>
            <a:ext cx="4443095" cy="2639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:\Мои документы\178\концерт  9 мая\DSC0360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28801"/>
            <a:ext cx="4104456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4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картинки\0_458a4_86477ef1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9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DD9647">
              <a:alpha val="60000"/>
            </a:srgbClr>
          </a:solidFill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Inspiration" panose="02000500050000020002" pitchFamily="2" charset="0"/>
              </a:rPr>
              <a:t>Последний звонок 2014. </a:t>
            </a:r>
            <a:r>
              <a:rPr lang="ru-RU" sz="4000" b="1" i="1" dirty="0" err="1" smtClean="0">
                <a:latin typeface="Inspiration" panose="02000500050000020002" pitchFamily="2" charset="0"/>
              </a:rPr>
              <a:t>Флаговые</a:t>
            </a:r>
            <a:endParaRPr lang="ru-RU" sz="4000" b="1" i="1" dirty="0">
              <a:latin typeface="Inspiration" panose="02000500050000020002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D:\Мои документы\178\11 класс последний звонок\IMG_714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3816424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:\Мои документы\178\11 класс последний звонок\IMG_717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782657"/>
            <a:ext cx="4830465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Катя\Desktop\IMG_727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37" y="4212014"/>
            <a:ext cx="7172325" cy="2536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552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картинки\0_458a4_86477ef1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9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440160"/>
          </a:xfrm>
          <a:solidFill>
            <a:srgbClr val="DD9647">
              <a:alpha val="60000"/>
            </a:srgb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atin typeface="Inspiration" panose="02000500050000020002" pitchFamily="2" charset="0"/>
              </a:rPr>
              <a:t>Линейка по окончании учебного года 2013</a:t>
            </a:r>
            <a:r>
              <a:rPr lang="en-US" b="1" i="1" dirty="0" smtClean="0">
                <a:latin typeface="Inspiration" panose="02000500050000020002" pitchFamily="2" charset="0"/>
              </a:rPr>
              <a:t>/</a:t>
            </a:r>
            <a:r>
              <a:rPr lang="ru-RU" b="1" i="1" dirty="0" smtClean="0">
                <a:latin typeface="Inspiration" panose="02000500050000020002" pitchFamily="2" charset="0"/>
              </a:rPr>
              <a:t>2014</a:t>
            </a:r>
            <a:endParaRPr lang="ru-RU" b="1" i="1" dirty="0">
              <a:latin typeface="Inspiration" panose="02000500050000020002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D:\Мои документы\178\Линейка окончания уч. года 2013-14\DSC_027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08876"/>
            <a:ext cx="3600400" cy="2410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:\Мои документы\178\Линейка окончания уч. года 2013-14\DSC_027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08875"/>
            <a:ext cx="3886172" cy="2410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:\Мои документы\178\Линейка окончания уч. года 2013-14\DSC_028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547" y="4333081"/>
            <a:ext cx="4192905" cy="24979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649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картинки\0_458a4_86477ef1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9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DD9647">
              <a:alpha val="60000"/>
            </a:srgbClr>
          </a:solidFill>
        </p:spPr>
        <p:txBody>
          <a:bodyPr/>
          <a:lstStyle/>
          <a:p>
            <a:r>
              <a:rPr lang="ru-RU" b="1" i="1" dirty="0" smtClean="0">
                <a:latin typeface="Inspiration" panose="02000500050000020002" pitchFamily="2" charset="0"/>
              </a:rPr>
              <a:t>«Наш формат»</a:t>
            </a:r>
            <a:endParaRPr lang="ru-RU" b="1" i="1" dirty="0">
              <a:latin typeface="Inspiration" panose="02000500050000020002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Катя\Desktop\формат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059" y="1628800"/>
            <a:ext cx="9134475" cy="509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16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картинки\0_458a4_86477ef1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9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DD9647">
              <a:alpha val="60000"/>
            </a:srgbClr>
          </a:solidFill>
        </p:spPr>
        <p:txBody>
          <a:bodyPr/>
          <a:lstStyle/>
          <a:p>
            <a:r>
              <a:rPr lang="ru-RU" b="1" i="1" dirty="0" smtClean="0">
                <a:latin typeface="Inspiration" panose="02000500050000020002" pitchFamily="2" charset="0"/>
              </a:rPr>
              <a:t>Спасибо за внимание!</a:t>
            </a:r>
            <a:endParaRPr lang="ru-RU" b="1" i="1" dirty="0">
              <a:latin typeface="Inspiration" panose="02000500050000020002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Фото\картинки\jEvNu5KEv2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587" y="1700807"/>
            <a:ext cx="4934826" cy="501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48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43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Работа танцевальной студии</vt:lpstr>
      <vt:lpstr>9 мая. «Смуглянка»</vt:lpstr>
      <vt:lpstr>9 мая. «Мы вращаем Землю»</vt:lpstr>
      <vt:lpstr>Последний звонок 2014. Флаговые</vt:lpstr>
      <vt:lpstr>Линейка по окончании учебного года 2013/2014</vt:lpstr>
      <vt:lpstr>«Наш формат»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танцевальной студии</dc:title>
  <dc:creator>Катя</dc:creator>
  <cp:lastModifiedBy>Катя</cp:lastModifiedBy>
  <cp:revision>5</cp:revision>
  <dcterms:created xsi:type="dcterms:W3CDTF">2014-06-04T15:55:42Z</dcterms:created>
  <dcterms:modified xsi:type="dcterms:W3CDTF">2014-06-04T16:38:11Z</dcterms:modified>
</cp:coreProperties>
</file>