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173" y="19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550B2-C692-4D60-987B-0D51DAFA59BD}" type="datetimeFigureOut">
              <a:rPr lang="ru-RU" smtClean="0"/>
              <a:pPr/>
              <a:t>21.02.2014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0EF0FF-7DF2-4610-A8BB-C649EF428D6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357322"/>
          </a:xfrm>
          <a:ln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>
            <a:normAutofit/>
          </a:bodyPr>
          <a:lstStyle/>
          <a:p>
            <a:r>
              <a:rPr lang="ru-RU" dirty="0" smtClean="0"/>
              <a:t>Справедливость и милосердие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715272" y="5429264"/>
            <a:ext cx="1128698" cy="114300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Сделала </a:t>
            </a:r>
          </a:p>
          <a:p>
            <a:r>
              <a:rPr lang="ru-RU" dirty="0" smtClean="0"/>
              <a:t>Ученица 4 А класса</a:t>
            </a:r>
          </a:p>
          <a:p>
            <a:r>
              <a:rPr lang="ru-RU" dirty="0" smtClean="0"/>
              <a:t>Хамбурян</a:t>
            </a:r>
          </a:p>
          <a:p>
            <a:r>
              <a:rPr lang="ru-RU" dirty="0" smtClean="0"/>
              <a:t>Лаура 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857364"/>
            <a:ext cx="5286412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dissolv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Справедливость-это</a:t>
            </a:r>
            <a:r>
              <a:rPr lang="en-US" dirty="0" smtClean="0"/>
              <a:t>…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714488"/>
            <a:ext cx="4714876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33929" y="1643050"/>
            <a:ext cx="4410071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Милосердие-это</a:t>
            </a:r>
            <a:r>
              <a:rPr lang="en-US" dirty="0" smtClean="0"/>
              <a:t>…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28736"/>
            <a:ext cx="442915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9124" y="1500174"/>
            <a:ext cx="4714876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Правильный поступок человека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18" y="1643050"/>
            <a:ext cx="535785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Золотое правило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571612"/>
            <a:ext cx="628654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u"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</a:t>
            </a:r>
            <a:r>
              <a:rPr lang="en-US" dirty="0" smtClean="0"/>
              <a:t>&lt;&lt; </a:t>
            </a:r>
            <a:r>
              <a:rPr lang="ru-RU" dirty="0" smtClean="0"/>
              <a:t>Твой номер</a:t>
            </a:r>
            <a:r>
              <a:rPr lang="en-US" dirty="0" smtClean="0"/>
              <a:t> &gt;&gt;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714488"/>
            <a:ext cx="5481641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43174" y="2357430"/>
            <a:ext cx="3214710" cy="2833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  <p:sndAc>
      <p:stSnd>
        <p:snd r:embed="rId2" name="chimes.wav" builtIn="1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470</TotalTime>
  <Words>27</Words>
  <Application>Microsoft Office PowerPoint</Application>
  <PresentationFormat>Экран (4:3)</PresentationFormat>
  <Paragraphs>11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Справедливость и милосердие</vt:lpstr>
      <vt:lpstr>Справедливость-это…</vt:lpstr>
      <vt:lpstr>Милосердие-это…</vt:lpstr>
      <vt:lpstr>Правильный поступок человека</vt:lpstr>
      <vt:lpstr>Золотое правило</vt:lpstr>
      <vt:lpstr>Игра &lt;&lt; Твой номер &gt;&gt;</vt:lpstr>
      <vt:lpstr>Спасибо за внимание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Справедливость и милосердие</dc:title>
  <dc:creator>Кечеджиян</dc:creator>
  <cp:lastModifiedBy>Валентина</cp:lastModifiedBy>
  <cp:revision>51</cp:revision>
  <dcterms:created xsi:type="dcterms:W3CDTF">2013-10-20T06:47:05Z</dcterms:created>
  <dcterms:modified xsi:type="dcterms:W3CDTF">2014-02-21T12:54:23Z</dcterms:modified>
</cp:coreProperties>
</file>