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0A67E-F36C-4330-8BE6-D39DCF115A68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ED1B3-15B6-46A2-B7F6-FBFBB9C37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ACA77-DB02-4700-ADB0-636D31169AEF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AFF18-A280-4785-BF59-976A4AF0B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87AA2-4C2E-4CA1-A1B8-2FE8DFEDEF03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C7C87-D9A4-4BC4-A047-2C39DB769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8DFD5-2EF8-4805-9B1F-6E29113E14E3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CDB35-57A5-40C0-850A-A8418A559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F17E6-44BF-4746-BD22-FB966362028D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E7147-5501-4F47-8ACA-1770A8CD3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A667C-8FEC-4FD3-87CE-F46FFB6DA30C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6D221-C3D4-4803-AF10-027F510EB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E3A26-C0AF-4876-BCA7-A214F01E2C59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E8303-9BB1-4776-AB33-91A10AC1B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CEB6C-6B0D-42D0-B279-08991FB27945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E57D8-25F2-4538-8C3E-A3064B34E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F25F5-91D1-442F-8D0E-5E028CCB5C23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B6556-9172-4CF1-88F1-7D0FD75B5C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0B4C1-2992-4EA1-BAB4-F533824037DD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BFA2-5248-45C5-853D-792E7FD15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6502A-143F-4CD3-B0D1-8150E33EE19D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0A5A-06DD-4953-A980-371FF25AA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0F3496-0A95-4DAC-95FD-62E87236F884}" type="datetimeFigureOut">
              <a:rPr lang="ru-RU"/>
              <a:pPr>
                <a:defRPr/>
              </a:pPr>
              <a:t>13.10.2012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3B72C1-4C56-4D67-967A-840F613010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r>
              <a:rPr lang="ru-RU" sz="1400" dirty="0" smtClean="0"/>
              <a:t>ФЕДЕРАЛЬНОЕ АГЕНТСТВО ПО ОБРАЗОВАНИЮ</a:t>
            </a:r>
            <a:br>
              <a:rPr lang="ru-RU" sz="1400" dirty="0" smtClean="0"/>
            </a:b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1989138"/>
            <a:ext cx="9144000" cy="13398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+mj-lt"/>
                <a:ea typeface="+mj-ea"/>
                <a:cs typeface="+mj-cs"/>
              </a:rPr>
              <a:t>Презентация на тему:</a:t>
            </a:r>
            <a:endParaRPr lang="ru-RU" sz="2000" b="1" dirty="0">
              <a:latin typeface="+mj-lt"/>
              <a:ea typeface="+mj-ea"/>
              <a:cs typeface="+mj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1600" dirty="0">
                <a:latin typeface="+mj-lt"/>
                <a:ea typeface="+mj-ea"/>
                <a:cs typeface="+mj-cs"/>
              </a:rPr>
              <a:t>н</a:t>
            </a:r>
            <a:r>
              <a:rPr lang="ru-RU" sz="1600" dirty="0">
                <a:latin typeface="+mj-lt"/>
                <a:ea typeface="+mj-ea"/>
                <a:cs typeface="+mj-cs"/>
              </a:rPr>
              <a:t>а тему: «Потери тепла в ЖКХ. Пути повышения энергоэффективности.»</a:t>
            </a:r>
            <a:br>
              <a:rPr lang="ru-RU" sz="1600" dirty="0">
                <a:latin typeface="+mj-lt"/>
                <a:ea typeface="+mj-ea"/>
                <a:cs typeface="+mj-cs"/>
              </a:rPr>
            </a:br>
            <a:endParaRPr lang="ru-RU" sz="16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4149725"/>
            <a:ext cx="9144000" cy="27082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Тольятти  2011 г.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400" dirty="0">
                <a:latin typeface="+mj-lt"/>
                <a:ea typeface="+mj-ea"/>
                <a:cs typeface="+mj-cs"/>
              </a:rPr>
              <a:t/>
            </a:r>
            <a:br>
              <a:rPr lang="ru-RU" sz="1400" dirty="0">
                <a:latin typeface="+mj-lt"/>
                <a:ea typeface="+mj-ea"/>
                <a:cs typeface="+mj-cs"/>
              </a:rPr>
            </a:br>
            <a:endParaRPr lang="ru-RU" sz="14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39750" y="2420938"/>
            <a:ext cx="8229600" cy="1143000"/>
          </a:xfrm>
        </p:spPr>
        <p:txBody>
          <a:bodyPr/>
          <a:lstStyle/>
          <a:p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5148263" y="260350"/>
            <a:ext cx="3995737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Причин кризисного состояния системы теплоснабжения ЖКХ</a:t>
            </a:r>
            <a:endParaRPr lang="ru-RU" sz="14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Сегодня перед строительным комплексом России стоит широкий спектр задач, которые охватывают как технические, экономические, так и социальные проблемы, от своевременного решения которых будет зависеть успех проведения реформ и в жилищно-коммунальном комплексе. 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Calibri" pitchFamily="34" charset="0"/>
              </a:rPr>
              <a:t>   Одним из возможных путей является повышение энергоэффективности, энергообеспечения жилищно-коммунальной сферы, охватывая территорию и каждый дом от источника до потребителя. </a:t>
            </a:r>
          </a:p>
          <a:p>
            <a:pPr eaLnBrk="0" hangingPunct="0"/>
            <a:r>
              <a:rPr lang="ru-RU" sz="1400">
                <a:latin typeface="Times New Roman" pitchFamily="18" charset="0"/>
                <a:cs typeface="Times New Roman" pitchFamily="18" charset="0"/>
              </a:rPr>
              <a:t> Одной из причин кризисного состояния системы теплоснабжения ЖКХ является низкая степень коррозионной устойчивости всей трубопроводной сети, транспортирующей тепло. Потери тепла через тепловые сети сегодня достигают 30%, а в некоторых случаях и 50%, плюс возрастание количества аварий тепловых сетей. Для повышения надежности тепловых сетей должны быть приняты необходимые меры для санации существующих сетей и строительства новых из более коррозионностойких материалов и применения технологий, повышающих их коррозионную устойчивость. </a:t>
            </a:r>
          </a:p>
        </p:txBody>
      </p:sp>
      <p:pic>
        <p:nvPicPr>
          <p:cNvPr id="3075" name="Picture 2" descr="C:\Users\Евгений\Desktop\Презентация\5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5199063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859338" y="188913"/>
            <a:ext cx="42846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Пути решения проблем повышения энергоэффективности в сфере ЖКХ.</a:t>
            </a:r>
            <a:endParaRPr lang="ru-RU" sz="800">
              <a:ea typeface="Calibri" pitchFamily="34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 результате рассмотрения технико-экономических и экологических показателей схем теплоснабжения появился вариант автономного теплоснабжения путем строительства пристроенных автономных источников тепла (АИТ). При использовании АИТ ликвидируется необходимость строительства магистральных тепловых сетей с сооружением на них узлов рассечек насосных станций, что позволяет уменьшить капитальные затраты. Помимо этого полностью исчезают потери, даже расчетные, объективно присущие тепловым сетям и повышается энергетическая эффективность всей системы. Соответственно, исчезает источник роста этих потерь в процессе эксплуатации, сокращается расход воды на подпитку тепловых сетей и расход электроэнергии на перекачку теплоносителя. </a:t>
            </a:r>
            <a:endParaRPr lang="ru-RU"/>
          </a:p>
        </p:txBody>
      </p:sp>
      <p:pic>
        <p:nvPicPr>
          <p:cNvPr id="4099" name="Picture 2" descr="C:\Users\Евгений\Desktop\Презентация\7c72ec5b2deb19eccb86df54328eb1aa_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4876800" cy="33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140200" y="1773238"/>
            <a:ext cx="4787900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Существенно повышается энергетическая эффективность системы теплоснабжения (оценивается только КПД котла 92-96%) и исключается полностью трубопроводная сеть при применении в экономически оправданных случаях поквартирного теплоснабжения на основе двухконтурных настенных газовых котлов с закрытой топкой. Такие котлы характеризуются малым удельным весом до 0,5 кг/кВт мощности, бесшумностью низкой эмиссией и не оказывают влияние на воздушный баланс в жилых помещениях. Но, к сожалению, в России серийное производство таких котлов еще не освоено. </a:t>
            </a:r>
            <a:endParaRPr lang="ru-RU">
              <a:ea typeface="Calibri" pitchFamily="34" charset="0"/>
            </a:endParaRPr>
          </a:p>
        </p:txBody>
      </p:sp>
      <p:pic>
        <p:nvPicPr>
          <p:cNvPr id="5123" name="Picture 2" descr="C:\Users\Евгений\Desktop\Презентация\s34606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3529012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4716463" y="260350"/>
            <a:ext cx="4427537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Следующим существенным объектом повышения энергоэффективности системы является само жилое здание и квартира в нем как непосредственные потребители.  Натурные тепловизионные обследования, проводившиеся фирмой АОЗТ ТТМ (Техника, Тепловидение, Медицина) в Санкт-Петербурге, Москве, а также городах и поселках Северо-Западного региона в 2000-2002 гг. по заданию Госстроя РФ, показали, что в зданиях современной застройки, в том числе элитных, фактические значения основных теплотехнических параметров ограждающих конструкций, как правило, не соответствуют ни современным нормативным требованиям (СНиП 11-3-79*), ни проектным (расчетным) данным. Исключением из числа обследованных зданий является только комплекс административных зданий, построенных по заданию "Стройтрансгаза" в 1999 г. югославской фирмой "Прогресс" в Москве. </a:t>
            </a:r>
            <a:endParaRPr lang="ru-RU" sz="800">
              <a:ea typeface="Calibri" pitchFamily="34" charset="0"/>
            </a:endParaRPr>
          </a:p>
          <a:p>
            <a:pPr eaLnBrk="0" hangingPunct="0"/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Низкое качество теплозащиты отапливаемых зданий приводит к недопустимому уровню теплопотерь через ограждающие конструкции и перерасходу тепла на отопление. Одной из основных причин несоответствия фактического количества теплоизоляции объектов нормативным требованиям является отсутствие таковых к качеству теплоизоляции ограждающих конструкций готового объекта, полученных в результате натурных обследований с последующим оформлением теплоэнергетического паспорта. </a:t>
            </a:r>
            <a:endParaRPr lang="ru-RU"/>
          </a:p>
        </p:txBody>
      </p:sp>
      <p:pic>
        <p:nvPicPr>
          <p:cNvPr id="6147" name="Picture 2" descr="C:\Users\Евгений\Desktop\Презентация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4795838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3"/>
          <p:cNvSpPr>
            <a:spLocks noChangeArrowheads="1"/>
          </p:cNvSpPr>
          <p:nvPr/>
        </p:nvSpPr>
        <p:spPr bwMode="auto">
          <a:xfrm>
            <a:off x="3924300" y="0"/>
            <a:ext cx="5219700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 жилых зданиях массовой застройки до сих пор проектируются и используются типовые системы отопления. Использование же регулируемых поквартирных систем отопления дает более эффективное использование тепловой энергии, обеспечивающее комфортные условия для проживания. Поквартирные системы отопления имеют ряд существенных преимуществ: обеспечивают большую гидравлическую устойчивость системы отопления жилого здания; повышают уровень комфорта в квартирах за счет обеспечения температуры воздуха в каждом помещении по желанию потребителя и т.д. В практике проектирования и строительства жилых и общественных зданий до сих пор применяются элеваторные узлы в индивидуальных тепловых пунктах. Необходимо нормативно запретить их применение, перейдя полностью на автоматизированные тепловые пункты с многоскоростными насосами смешения и погодозависимыми регуляторами, позволяющими поддерживать температурный график для каждого жилого дома. </a:t>
            </a:r>
          </a:p>
          <a:p>
            <a:r>
              <a:rPr lang="ru-RU">
                <a:latin typeface="Calibri" pitchFamily="34" charset="0"/>
              </a:rPr>
              <a:t> 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7171" name="Picture 2" descr="C:\Users\Евгений\Desktop\Презентация\big_4169f159399ae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3922713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Евгений\Desktop\Презентация\1229714227_zhk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3"/>
          <p:cNvSpPr>
            <a:spLocks noChangeArrowheads="1"/>
          </p:cNvSpPr>
          <p:nvPr/>
        </p:nvSpPr>
        <p:spPr bwMode="auto">
          <a:xfrm>
            <a:off x="4067175" y="549275"/>
            <a:ext cx="48609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Внедрение энергосберегающих технологий дает возможность снизить потребление тепла на отопление и вентиляцию жилых зданий более чем в 2 раза. Применение домовых автоматизированных насосных станций водоснабжения и организация учета потребляемой холодной и горячей воды также позволяет вдвое сократить потери тепла и воды, создавая мотивацию населению на экономное использование этих ресурсов. Однако следует заметить, что зачастую широкому внедрению энергосберегающих технологий препятствует существующая концепция архитектурно-планировочных решений жилого здания. Поэтому архитекторам и инженерам следует подумать над новыми решениями современных жилых зданий, чтобы создать не только инженерные, но и организационно-правовые условия для внедрения энергосберегающих технологий. </a:t>
            </a:r>
          </a:p>
        </p:txBody>
      </p:sp>
      <p:pic>
        <p:nvPicPr>
          <p:cNvPr id="9219" name="Picture 2" descr="C:\Users\Евгений\Desktop\Презентация\bpp_4500_50_ap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492500" cy="394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3" descr="C:\Users\Евгений\Desktop\Презентация\2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65575"/>
            <a:ext cx="3492500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5003800" y="333375"/>
            <a:ext cx="414020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Подведём небольшой итог по вышесказанному.  На мой взгляд для повышения  энергоэффективности в сфере ЖКХ нужно принять  следующие меры: Разработать и принять требования по обеспечению технической и экологической безопасности оборудования в автономных источниках пристроенных, встроенных и крышных котельных. Принять решение об обязательных натурных обследованиях качества теплозащиты конечного продукта капитального строительства с оформлением теплоэнергетического паспорта. Для реализации этого необходимо принять на уровне Федерального закона "Об обязательной паспортизации (включая теплоэнергетическую) всех отапливаемых зданий с нормируемым микроклиматом в помещениях". Разработать нормы потребления тепловой энергии на отопление, горячее водоснабжение, а также нормы холодного водоснабжения.   Создать программу проектирования и строительства экспериментальных демонстрационных энергоэффективных жилых зданий в каждом регионе с последующим внедрением эффективных технических решений в массовом жилом строительстве за счет средств инвесторов, федерального и местного бюджетов.</a:t>
            </a:r>
            <a:endParaRPr lang="ru-RU" sz="800">
              <a:ea typeface="Calibri" pitchFamily="34" charset="0"/>
            </a:endParaRPr>
          </a:p>
          <a:p>
            <a:pPr eaLnBrk="0" hangingPunct="0"/>
            <a:endParaRPr lang="ru-RU">
              <a:ea typeface="Calibri" pitchFamily="34" charset="0"/>
            </a:endParaRPr>
          </a:p>
        </p:txBody>
      </p:sp>
      <p:pic>
        <p:nvPicPr>
          <p:cNvPr id="10243" name="Picture 3" descr="C:\Users\Евгений\Desktop\Презентация\jkh1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150"/>
            <a:ext cx="502602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871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Times New Roman</vt:lpstr>
      <vt:lpstr>Тема Office</vt:lpstr>
      <vt:lpstr>ФЕДЕРАЛЬНОЕ АГЕНТСТВО ПО ОБРАЗОВАНИЮ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АГЕНТСТВО ПО ОБРАЗОВАНИЮ Тольяттинский государственный университет Кафедра «Электроснабжение и электротехника»</dc:title>
  <dc:creator>Евгений</dc:creator>
  <cp:lastModifiedBy>User</cp:lastModifiedBy>
  <cp:revision>15</cp:revision>
  <dcterms:created xsi:type="dcterms:W3CDTF">2011-05-23T14:03:12Z</dcterms:created>
  <dcterms:modified xsi:type="dcterms:W3CDTF">2012-10-13T10:21:09Z</dcterms:modified>
</cp:coreProperties>
</file>