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64" r:id="rId2"/>
    <p:sldId id="258" r:id="rId3"/>
    <p:sldId id="259" r:id="rId4"/>
    <p:sldId id="256" r:id="rId5"/>
    <p:sldId id="257" r:id="rId6"/>
    <p:sldId id="260" r:id="rId7"/>
    <p:sldId id="261" r:id="rId8"/>
    <p:sldId id="263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3FD09"/>
    <a:srgbClr val="E46C0A"/>
    <a:srgbClr val="B45608"/>
    <a:srgbClr val="112D35"/>
    <a:srgbClr val="A50021"/>
    <a:srgbClr val="FF0000"/>
    <a:srgbClr val="FFCC99"/>
    <a:srgbClr val="FDE6D3"/>
    <a:srgbClr val="FBD1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24" autoAdjust="0"/>
  </p:normalViewPr>
  <p:slideViewPr>
    <p:cSldViewPr>
      <p:cViewPr varScale="1">
        <p:scale>
          <a:sx n="55" d="100"/>
          <a:sy n="55" d="100"/>
        </p:scale>
        <p:origin x="-102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72C9C-EAB6-4BDD-A7F0-9959DD3D97E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9344B-F12F-467C-A2FB-552BFE053D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153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F9F7-67D7-4FA6-8545-2656E236666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5DE8-2137-4EF0-B697-AF8F2879A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F9F7-67D7-4FA6-8545-2656E236666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5DE8-2137-4EF0-B697-AF8F2879A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F9F7-67D7-4FA6-8545-2656E236666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5DE8-2137-4EF0-B697-AF8F2879A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F9F7-67D7-4FA6-8545-2656E236666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5DE8-2137-4EF0-B697-AF8F2879A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F9F7-67D7-4FA6-8545-2656E236666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5DE8-2137-4EF0-B697-AF8F2879A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F9F7-67D7-4FA6-8545-2656E236666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5DE8-2137-4EF0-B697-AF8F2879A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F9F7-67D7-4FA6-8545-2656E236666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5DE8-2137-4EF0-B697-AF8F2879A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F9F7-67D7-4FA6-8545-2656E236666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5DE8-2137-4EF0-B697-AF8F2879A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F9F7-67D7-4FA6-8545-2656E236666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5DE8-2137-4EF0-B697-AF8F2879A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F9F7-67D7-4FA6-8545-2656E236666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5DE8-2137-4EF0-B697-AF8F2879A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6F9F7-67D7-4FA6-8545-2656E236666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5DE8-2137-4EF0-B697-AF8F2879A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6F9F7-67D7-4FA6-8545-2656E236666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15DE8-2137-4EF0-B697-AF8F2879A4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strips dir="r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5000">
              <a:schemeClr val="accent6">
                <a:lumMod val="60000"/>
                <a:lumOff val="40000"/>
              </a:schemeClr>
            </a:gs>
            <a:gs pos="100000">
              <a:srgbClr val="E46C0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357166"/>
            <a:ext cx="7411195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>
                <a:gd name="adj" fmla="val 15185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Поделки из природного</a:t>
            </a:r>
          </a:p>
          <a:p>
            <a:pPr algn="ctr"/>
            <a:r>
              <a:rPr lang="ru-RU" sz="5400" b="1" dirty="0" smtClean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материала</a:t>
            </a:r>
            <a:endParaRPr lang="ru-RU" sz="5400" b="1" cap="none" spc="0" dirty="0">
              <a:ln w="11430">
                <a:solidFill>
                  <a:schemeClr val="accent5">
                    <a:lumMod val="50000"/>
                  </a:schemeClr>
                </a:solidFill>
              </a:ln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16.bmp"/>
          <p:cNvPicPr>
            <a:picLocks noChangeAspect="1"/>
          </p:cNvPicPr>
          <p:nvPr/>
        </p:nvPicPr>
        <p:blipFill>
          <a:blip r:embed="rId2" cstate="email">
            <a:lum bright="10000" contrast="40000"/>
          </a:blip>
          <a:stretch>
            <a:fillRect/>
          </a:stretch>
        </p:blipFill>
        <p:spPr>
          <a:xfrm>
            <a:off x="214281" y="2428868"/>
            <a:ext cx="5095879" cy="3821909"/>
          </a:xfrm>
          <a:prstGeom prst="ellipse">
            <a:avLst/>
          </a:prstGeom>
          <a:ln w="190500" cap="rnd">
            <a:solidFill>
              <a:srgbClr val="00B05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Скругленный прямоугольник 6"/>
          <p:cNvSpPr/>
          <p:nvPr/>
        </p:nvSpPr>
        <p:spPr>
          <a:xfrm>
            <a:off x="5429256" y="4357694"/>
            <a:ext cx="3357586" cy="1857388"/>
          </a:xfrm>
          <a:prstGeom prst="round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</a:rPr>
              <a:t>Соколова  Ю.Г.</a:t>
            </a:r>
          </a:p>
          <a:p>
            <a:pPr algn="ctr"/>
            <a:r>
              <a:rPr lang="ru-RU" sz="24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</a:rPr>
              <a:t>ГДОУ № 23</a:t>
            </a:r>
          </a:p>
          <a:p>
            <a:pPr algn="ctr"/>
            <a:r>
              <a:rPr lang="ru-RU" sz="24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</a:rPr>
              <a:t>Выборгского р-на</a:t>
            </a:r>
          </a:p>
          <a:p>
            <a:pPr algn="ctr"/>
            <a:r>
              <a:rPr lang="ru-RU" sz="24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</a:rPr>
              <a:t>г. Санкт – Петербурга</a:t>
            </a:r>
          </a:p>
          <a:p>
            <a:pPr algn="ctr"/>
            <a:r>
              <a:rPr lang="ru-RU" sz="24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</a:rPr>
              <a:t>2008 г.</a:t>
            </a:r>
            <a:endParaRPr lang="ru-RU" sz="2400" b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35000">
              <a:schemeClr val="accent6">
                <a:lumMod val="60000"/>
                <a:lumOff val="40000"/>
              </a:schemeClr>
            </a:gs>
            <a:gs pos="100000">
              <a:srgbClr val="E46C0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143512"/>
            <a:ext cx="52864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i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</a:rPr>
              <a:t>конец</a:t>
            </a:r>
            <a:endParaRPr lang="ru-RU" sz="8800" i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50"/>
              </a:solidFill>
            </a:endParaRPr>
          </a:p>
        </p:txBody>
      </p:sp>
      <p:pic>
        <p:nvPicPr>
          <p:cNvPr id="3" name="Рисунок 2" descr="8.bmp"/>
          <p:cNvPicPr>
            <a:picLocks noChangeAspect="1"/>
          </p:cNvPicPr>
          <p:nvPr/>
        </p:nvPicPr>
        <p:blipFill>
          <a:blip r:embed="rId2" cstate="email">
            <a:lum bright="10000" contrast="40000"/>
          </a:blip>
          <a:stretch>
            <a:fillRect/>
          </a:stretch>
        </p:blipFill>
        <p:spPr>
          <a:xfrm>
            <a:off x="1714480" y="857232"/>
            <a:ext cx="5572568" cy="4039826"/>
          </a:xfrm>
          <a:prstGeom prst="ellipse">
            <a:avLst/>
          </a:prstGeom>
          <a:ln w="190500" cap="rnd">
            <a:solidFill>
              <a:srgbClr val="00B05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.bmp"/>
          <p:cNvPicPr>
            <a:picLocks noChangeAspect="1"/>
          </p:cNvPicPr>
          <p:nvPr/>
        </p:nvPicPr>
        <p:blipFill>
          <a:blip r:embed="rId2" cstate="email">
            <a:lum contrast="30000"/>
          </a:blip>
          <a:stretch>
            <a:fillRect/>
          </a:stretch>
        </p:blipFill>
        <p:spPr>
          <a:xfrm>
            <a:off x="1571604" y="2357430"/>
            <a:ext cx="5929321" cy="4304138"/>
          </a:xfrm>
          <a:prstGeom prst="round2SameRect">
            <a:avLst/>
          </a:prstGeom>
          <a:ln w="1905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2071670" y="428604"/>
            <a:ext cx="47863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n w="1905">
                  <a:solidFill>
                    <a:srgbClr val="A5002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cs typeface="Arabic Typesetting" pitchFamily="66" charset="-78"/>
              </a:rPr>
              <a:t>Мы наделаем игрушек: </a:t>
            </a:r>
          </a:p>
          <a:p>
            <a:pPr algn="ctr"/>
            <a:r>
              <a:rPr lang="ru-RU" sz="2400" i="1" dirty="0" smtClean="0">
                <a:ln w="1905">
                  <a:solidFill>
                    <a:srgbClr val="A5002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cs typeface="Arabic Typesetting" pitchFamily="66" charset="-78"/>
              </a:rPr>
              <a:t>Птиц, букашек и зверюшек,</a:t>
            </a:r>
          </a:p>
          <a:p>
            <a:pPr algn="ctr"/>
            <a:r>
              <a:rPr lang="ru-RU" sz="2400" i="1" dirty="0" smtClean="0">
                <a:ln w="1905">
                  <a:solidFill>
                    <a:srgbClr val="A5002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cs typeface="Arabic Typesetting" pitchFamily="66" charset="-78"/>
              </a:rPr>
              <a:t> Если честно говорить, </a:t>
            </a:r>
          </a:p>
          <a:p>
            <a:pPr algn="ctr"/>
            <a:r>
              <a:rPr lang="ru-RU" sz="2400" i="1" dirty="0" smtClean="0">
                <a:ln w="1905">
                  <a:solidFill>
                    <a:srgbClr val="A5002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cs typeface="Arabic Typesetting" pitchFamily="66" charset="-78"/>
              </a:rPr>
              <a:t>Очень  любим  мастерить!</a:t>
            </a:r>
            <a:endParaRPr lang="ru-RU" sz="2400" i="1" dirty="0">
              <a:ln w="1905">
                <a:solidFill>
                  <a:srgbClr val="A50021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cs typeface="Arabic Typesetting" pitchFamily="66" charset="-78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bmp"/>
          <p:cNvPicPr>
            <a:picLocks noChangeAspect="1"/>
          </p:cNvPicPr>
          <p:nvPr/>
        </p:nvPicPr>
        <p:blipFill>
          <a:blip r:embed="rId3" cstate="email">
            <a:lum bright="10000" contrast="30000"/>
          </a:blip>
          <a:srcRect/>
          <a:stretch>
            <a:fillRect/>
          </a:stretch>
        </p:blipFill>
        <p:spPr>
          <a:xfrm>
            <a:off x="1214414" y="2214554"/>
            <a:ext cx="6715172" cy="4412827"/>
          </a:xfrm>
          <a:prstGeom prst="roundRect">
            <a:avLst/>
          </a:prstGeom>
          <a:ln w="1905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2571736" y="142852"/>
            <a:ext cx="4143404" cy="2857496"/>
          </a:xfrm>
          <a:prstGeom prst="rect">
            <a:avLst/>
          </a:prstGeom>
          <a:noFill/>
        </p:spPr>
        <p:txBody>
          <a:bodyPr wrap="square" rtlCol="0">
            <a:prstTxWarp prst="textArchUpPour">
              <a:avLst/>
            </a:prstTxWarp>
            <a:normAutofit/>
          </a:bodyPr>
          <a:lstStyle/>
          <a:p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428604"/>
            <a:ext cx="44291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FF0000"/>
                  </a:solidFill>
                </a:ln>
              </a:rPr>
              <a:t>В Летнем сказочном саду </a:t>
            </a:r>
          </a:p>
          <a:p>
            <a:pPr algn="ctr"/>
            <a:r>
              <a:rPr lang="ru-RU" sz="2400" b="1" i="1" dirty="0" smtClean="0">
                <a:ln>
                  <a:solidFill>
                    <a:srgbClr val="FF0000"/>
                  </a:solidFill>
                </a:ln>
              </a:rPr>
              <a:t>Лебедь плавает в пруду.</a:t>
            </a:r>
          </a:p>
          <a:p>
            <a:pPr algn="ctr"/>
            <a:r>
              <a:rPr lang="ru-RU" sz="2400" b="1" i="1" dirty="0" smtClean="0">
                <a:ln>
                  <a:solidFill>
                    <a:srgbClr val="FF0000"/>
                  </a:solidFill>
                </a:ln>
              </a:rPr>
              <a:t> Свои крылья распушил,</a:t>
            </a:r>
          </a:p>
          <a:p>
            <a:pPr algn="ctr"/>
            <a:r>
              <a:rPr lang="ru-RU" sz="2400" b="1" i="1" dirty="0" smtClean="0">
                <a:ln>
                  <a:solidFill>
                    <a:srgbClr val="FF0000"/>
                  </a:solidFill>
                </a:ln>
              </a:rPr>
              <a:t> К нам навстречу поспешил.</a:t>
            </a:r>
            <a:endParaRPr lang="ru-RU" sz="2400" b="1" i="1" dirty="0">
              <a:ln>
                <a:solidFill>
                  <a:srgbClr val="FF0000"/>
                </a:solidFill>
              </a:ln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142852"/>
            <a:ext cx="4214842" cy="1500174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</a:rPr>
              <a:t>В чаще сумрачной лесной</a:t>
            </a:r>
            <a:b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</a:rPr>
            </a:br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</a:rPr>
              <a:t> Под высокою сосной</a:t>
            </a:r>
            <a:b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</a:rPr>
            </a:br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</a:rPr>
              <a:t> То ли гриб стоит сморчок, </a:t>
            </a:r>
            <a:b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</a:rPr>
            </a:br>
            <a:r>
              <a:rPr lang="ru-RU" sz="24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</a:rPr>
              <a:t>То ли дед –  лесовичок.</a:t>
            </a:r>
            <a:endParaRPr lang="ru-RU" sz="2400" b="1" i="1" dirty="0">
              <a:ln>
                <a:solidFill>
                  <a:schemeClr val="accent5">
                    <a:lumMod val="75000"/>
                  </a:schemeClr>
                </a:solidFill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4714884"/>
            <a:ext cx="3429024" cy="9239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2.bmp"/>
          <p:cNvPicPr>
            <a:picLocks noChangeAspect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>
          <a:xfrm>
            <a:off x="1285852" y="1857364"/>
            <a:ext cx="6572296" cy="4786346"/>
          </a:xfrm>
          <a:prstGeom prst="trapezoid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b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643042" y="2114536"/>
            <a:ext cx="5715040" cy="474346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2571736" y="142852"/>
            <a:ext cx="45005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n>
                  <a:solidFill>
                    <a:srgbClr val="C00000"/>
                  </a:solidFill>
                </a:ln>
              </a:rPr>
              <a:t>Наш Матроскин –важный кот. </a:t>
            </a:r>
          </a:p>
          <a:p>
            <a:pPr algn="ctr"/>
            <a:r>
              <a:rPr lang="ru-RU" sz="2400" i="1" dirty="0" smtClean="0">
                <a:ln>
                  <a:solidFill>
                    <a:srgbClr val="C00000"/>
                  </a:solidFill>
                </a:ln>
              </a:rPr>
              <a:t>Сел он чинно у ворот:</a:t>
            </a:r>
          </a:p>
          <a:p>
            <a:pPr algn="ctr"/>
            <a:r>
              <a:rPr lang="ru-RU" sz="2400" i="1" dirty="0" smtClean="0">
                <a:ln>
                  <a:solidFill>
                    <a:srgbClr val="C00000"/>
                  </a:solidFill>
                </a:ln>
              </a:rPr>
              <a:t>«Я не просто так сижу-</a:t>
            </a:r>
          </a:p>
          <a:p>
            <a:pPr algn="ctr"/>
            <a:r>
              <a:rPr lang="ru-RU" sz="2400" i="1" dirty="0" smtClean="0">
                <a:ln>
                  <a:solidFill>
                    <a:srgbClr val="C00000"/>
                  </a:solidFill>
                </a:ln>
              </a:rPr>
              <a:t> Мышку в норке сторожу.»</a:t>
            </a:r>
            <a:endParaRPr lang="ru-RU" sz="2400" i="1" dirty="0">
              <a:ln>
                <a:solidFill>
                  <a:srgbClr val="C00000"/>
                </a:solidFill>
              </a:ln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bmp"/>
          <p:cNvPicPr>
            <a:picLocks noChangeAspect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>
          <a:xfrm>
            <a:off x="857224" y="1977658"/>
            <a:ext cx="6858048" cy="4737489"/>
          </a:xfrm>
          <a:prstGeom prst="decagon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2928926" y="0"/>
            <a:ext cx="37055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</a:rPr>
              <a:t>Поросенок наш – чудак,</a:t>
            </a:r>
          </a:p>
          <a:p>
            <a:r>
              <a:rPr lang="ru-RU" sz="24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</a:rPr>
              <a:t>Потерял в реке пятак.</a:t>
            </a:r>
          </a:p>
          <a:p>
            <a:r>
              <a:rPr lang="ru-RU" sz="24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</a:rPr>
              <a:t>А зачем ему пятак ?</a:t>
            </a:r>
          </a:p>
          <a:p>
            <a:r>
              <a:rPr lang="ru-RU" sz="2400" b="1" i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</a:rPr>
              <a:t>Носик кругленький и так!</a:t>
            </a:r>
            <a:endParaRPr lang="ru-RU" sz="2400" b="1" i="1" dirty="0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13000">
              <a:schemeClr val="accent5"/>
            </a:gs>
            <a:gs pos="21001">
              <a:schemeClr val="accent5">
                <a:lumMod val="20000"/>
                <a:lumOff val="80000"/>
              </a:schemeClr>
            </a:gs>
            <a:gs pos="63000">
              <a:srgbClr val="FBE4AE"/>
            </a:gs>
            <a:gs pos="67000">
              <a:srgbClr val="BD922A"/>
            </a:gs>
            <a:gs pos="69000">
              <a:schemeClr val="accent6">
                <a:lumMod val="40000"/>
                <a:lumOff val="60000"/>
              </a:schemeClr>
            </a:gs>
            <a:gs pos="82001">
              <a:srgbClr val="A28949"/>
            </a:gs>
            <a:gs pos="100000">
              <a:schemeClr val="accent5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.bmp"/>
          <p:cNvPicPr>
            <a:picLocks noChangeAspect="1"/>
          </p:cNvPicPr>
          <p:nvPr/>
        </p:nvPicPr>
        <p:blipFill>
          <a:blip r:embed="rId2" cstate="email">
            <a:lum bright="10000" contrast="30000"/>
          </a:blip>
          <a:srcRect r="-1285"/>
          <a:stretch>
            <a:fillRect/>
          </a:stretch>
        </p:blipFill>
        <p:spPr>
          <a:xfrm>
            <a:off x="857224" y="1714488"/>
            <a:ext cx="7500990" cy="48399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perspective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643174" y="0"/>
            <a:ext cx="374333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a:rPr>
              <a:t>Семенят ежатки –</a:t>
            </a:r>
          </a:p>
          <a:p>
            <a:pPr algn="ctr"/>
            <a:r>
              <a:rPr lang="ru-RU" sz="2400" i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a:rPr>
              <a:t>Лишь сверкают пятки.</a:t>
            </a:r>
          </a:p>
          <a:p>
            <a:pPr algn="ctr"/>
            <a:r>
              <a:rPr lang="ru-RU" sz="2400" i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a:rPr>
              <a:t>Папа еж сказал с утра:</a:t>
            </a:r>
          </a:p>
          <a:p>
            <a:pPr algn="ctr"/>
            <a:r>
              <a:rPr lang="ru-RU" sz="2400" i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a:rPr>
              <a:t>В детский сад давно пора!</a:t>
            </a:r>
            <a:endParaRPr lang="ru-RU" sz="2400" i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.b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5400000">
            <a:off x="4402323" y="2241355"/>
            <a:ext cx="4429156" cy="3804050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" name="Рисунок 1" descr="kjh.bmp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178563" y="2321711"/>
            <a:ext cx="4500594" cy="3714776"/>
          </a:xfrm>
          <a:prstGeom prst="rect">
            <a:avLst/>
          </a:prstGeom>
          <a:ln w="1905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2643174" y="142852"/>
            <a:ext cx="3984169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/>
              <a:t> </a:t>
            </a:r>
            <a:r>
              <a:rPr lang="ru-RU" sz="2400" b="1" i="1" dirty="0" smtClean="0">
                <a:solidFill>
                  <a:srgbClr val="FF0000"/>
                </a:solidFill>
              </a:rPr>
              <a:t>Жук с веселым мотыльком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Отдыхали вечерком. 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На листок зеленый сели, 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Тихо песенку запели.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9.bmp"/>
          <p:cNvPicPr>
            <a:picLocks noChangeAspect="1"/>
          </p:cNvPicPr>
          <p:nvPr/>
        </p:nvPicPr>
        <p:blipFill>
          <a:blip r:embed="rId2" cstate="email">
            <a:lum bright="20000" contrast="40000"/>
          </a:blip>
          <a:srcRect/>
          <a:stretch>
            <a:fillRect/>
          </a:stretch>
        </p:blipFill>
        <p:spPr>
          <a:xfrm rot="5400000">
            <a:off x="4286248" y="2285992"/>
            <a:ext cx="5000660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" name="Рисунок 1" descr="1.bmp"/>
          <p:cNvPicPr>
            <a:picLocks noChangeAspect="1"/>
          </p:cNvPicPr>
          <p:nvPr/>
        </p:nvPicPr>
        <p:blipFill>
          <a:blip r:embed="rId3" cstate="email">
            <a:lum bright="20000" contrast="40000"/>
          </a:blip>
          <a:srcRect/>
          <a:stretch>
            <a:fillRect/>
          </a:stretch>
        </p:blipFill>
        <p:spPr>
          <a:xfrm rot="5400000">
            <a:off x="-142908" y="2357430"/>
            <a:ext cx="4929222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714612" y="0"/>
            <a:ext cx="3809633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Распускаются цветы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Небывалой красоты.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Их сорвем для мамы сразу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И скорей поставим в вазу!</a:t>
            </a:r>
          </a:p>
          <a:p>
            <a:endParaRPr lang="ru-RU" sz="4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</TotalTime>
  <Words>161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В чаще сумрачной лесной  Под высокою сосной  То ли гриб стоит сморчок,  То ли дед –  лесовичок.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аа</dc:creator>
  <cp:lastModifiedBy>ZooM</cp:lastModifiedBy>
  <cp:revision>92</cp:revision>
  <dcterms:created xsi:type="dcterms:W3CDTF">2008-05-21T12:25:51Z</dcterms:created>
  <dcterms:modified xsi:type="dcterms:W3CDTF">2013-11-22T17:18:24Z</dcterms:modified>
</cp:coreProperties>
</file>