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291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Канада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1000108"/>
            <a:ext cx="5429256" cy="550072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Канада — конституционная монархия с парламентарной системой, являющаяся двуязычной и </a:t>
            </a:r>
            <a:r>
              <a:rPr lang="ru-RU" dirty="0" err="1" smtClean="0">
                <a:solidFill>
                  <a:schemeClr val="tx1"/>
                </a:solidFill>
              </a:rPr>
              <a:t>многокультурной</a:t>
            </a:r>
            <a:r>
              <a:rPr lang="ru-RU" dirty="0" smtClean="0">
                <a:solidFill>
                  <a:schemeClr val="tx1"/>
                </a:solidFill>
              </a:rPr>
              <a:t> страной, где английский и французский языки признаны официальными на федеральном уровне. Технологически продвинутое и промышленно развитое государство, Канада имеет многоотраслевую экономику, базирующуюся на богатых природных ресурсах и торговле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Canada_Parliament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857364"/>
            <a:ext cx="3194048" cy="26927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4929198"/>
            <a:ext cx="2119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Здание парламента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291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Канада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6143644"/>
            <a:ext cx="7858148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Оттава - столица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6a00d8341eea7353ef0133edb74da0970b-800w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291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Канада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6143644"/>
            <a:ext cx="7858148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Оттава – здание парламента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4921214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693076"/>
            <a:ext cx="7448575" cy="559342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291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Канада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6143644"/>
            <a:ext cx="7858148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Оттава - столица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800px-Tulips_in_downtown_Ottawa_from_the_2006_Tulip_Festiv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291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Канада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5857892"/>
            <a:ext cx="7715272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Флаг Канады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500px-Flag_of_Canada.sv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1643050"/>
            <a:ext cx="6572296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291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Канада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00" y="3286124"/>
            <a:ext cx="3571900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Герб Канады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Coat_of_arms_of_Canada_moder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428604"/>
            <a:ext cx="4257675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291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Канада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000108"/>
            <a:ext cx="8429652" cy="550072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Канада — государство, входящее в Британское Содружество, и формально главой государства является британская королева. Официальным представителем королевы в Канаде является генерал-губернатор, назначаемый королевой по совету премьер-министра. Дэвид Ллойд </a:t>
            </a:r>
            <a:r>
              <a:rPr lang="ru-RU" dirty="0" err="1" smtClean="0">
                <a:solidFill>
                  <a:schemeClr val="tx1"/>
                </a:solidFill>
              </a:rPr>
              <a:t>Джонстон</a:t>
            </a:r>
            <a:r>
              <a:rPr lang="ru-RU" dirty="0" smtClean="0">
                <a:solidFill>
                  <a:schemeClr val="tx1"/>
                </a:solidFill>
              </a:rPr>
              <a:t> был назначен на эту должность 1 октября 2010 года, став при этом верховным главнокомандующим канадских вооружённых сил и начав исполнять «королевские» обязанности в отсутствие королевы. </a:t>
            </a:r>
            <a:r>
              <a:rPr lang="ru-RU" dirty="0" err="1" smtClean="0">
                <a:solidFill>
                  <a:schemeClr val="tx1"/>
                </a:solidFill>
              </a:rPr>
              <a:t>Ридо-холл</a:t>
            </a:r>
            <a:r>
              <a:rPr lang="ru-RU" dirty="0" smtClean="0">
                <a:solidFill>
                  <a:schemeClr val="tx1"/>
                </a:solidFill>
              </a:rPr>
              <a:t> — это его главная </a:t>
            </a:r>
            <a:r>
              <a:rPr lang="ru-RU" dirty="0" err="1" smtClean="0">
                <a:solidFill>
                  <a:schemeClr val="tx1"/>
                </a:solidFill>
              </a:rPr>
              <a:t>Оттавская</a:t>
            </a:r>
            <a:r>
              <a:rPr lang="ru-RU" dirty="0" smtClean="0">
                <a:solidFill>
                  <a:schemeClr val="tx1"/>
                </a:solidFill>
              </a:rPr>
              <a:t> резиденция, наряду с Квебекской крепостью в Квебеке.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291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Политическая карта Канады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5429264"/>
            <a:ext cx="7858148" cy="107157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888px-Map_Canada_political_ru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623665"/>
            <a:ext cx="7422598" cy="594860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291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Канада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6072206"/>
            <a:ext cx="7715272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Национальный парк </a:t>
            </a:r>
            <a:r>
              <a:rPr lang="ru-RU" dirty="0" err="1" smtClean="0">
                <a:solidFill>
                  <a:schemeClr val="tx1"/>
                </a:solidFill>
              </a:rPr>
              <a:t>Банф</a:t>
            </a:r>
            <a:r>
              <a:rPr lang="ru-RU" dirty="0" smtClean="0">
                <a:solidFill>
                  <a:schemeClr val="tx1"/>
                </a:solidFill>
              </a:rPr>
              <a:t> в Альберте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800px-Moraine_Lake-Banff_N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714356"/>
            <a:ext cx="7500990" cy="536320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291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Канада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5929330"/>
            <a:ext cx="7858148" cy="78581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Торонто, самый большой по населению и самый </a:t>
            </a:r>
            <a:r>
              <a:rPr lang="ru-RU" dirty="0" err="1" smtClean="0">
                <a:solidFill>
                  <a:schemeClr val="tx1"/>
                </a:solidFill>
              </a:rPr>
              <a:t>многокультурный</a:t>
            </a:r>
            <a:r>
              <a:rPr lang="ru-RU" dirty="0" smtClean="0">
                <a:solidFill>
                  <a:schemeClr val="tx1"/>
                </a:solidFill>
              </a:rPr>
              <a:t> канадский город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800px-Cntower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642919"/>
            <a:ext cx="7072362" cy="530427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291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Канада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6143644"/>
            <a:ext cx="7858148" cy="64294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Ванкувер, самый молодой и динамичный </a:t>
            </a:r>
            <a:r>
              <a:rPr lang="ru-RU" dirty="0" smtClean="0">
                <a:solidFill>
                  <a:schemeClr val="tx1"/>
                </a:solidFill>
              </a:rPr>
              <a:t>город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800px-Vancouver-brid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642918"/>
            <a:ext cx="7358082" cy="551856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291"/>
            <a:ext cx="77724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Канада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6143644"/>
            <a:ext cx="7858148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Оттава - столица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remote_image20110306-23338-wes37z-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642918"/>
            <a:ext cx="7429552" cy="557891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179</Words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Канада</vt:lpstr>
      <vt:lpstr>Канада</vt:lpstr>
      <vt:lpstr>Канада</vt:lpstr>
      <vt:lpstr>Канада</vt:lpstr>
      <vt:lpstr>Политическая карта Канады</vt:lpstr>
      <vt:lpstr>Канада</vt:lpstr>
      <vt:lpstr>Канада</vt:lpstr>
      <vt:lpstr>Канада</vt:lpstr>
      <vt:lpstr>Канада</vt:lpstr>
      <vt:lpstr>Канада</vt:lpstr>
      <vt:lpstr>Канада</vt:lpstr>
      <vt:lpstr>Канада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2011-12-22T13:47:53Z</dcterms:created>
  <dcterms:modified xsi:type="dcterms:W3CDTF">2012-03-06T13:34:14Z</dcterms:modified>
</cp:coreProperties>
</file>