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88163" cy="100203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18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7/12/2008</a:t>
            </a:fld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    Презентация </a:t>
            </a:r>
            <a:r>
              <a:rPr lang="ru-RU" dirty="0" smtClean="0"/>
              <a:t>пилюка</a:t>
            </a:r>
            <a:r>
              <a:rPr lang="ru-RU" dirty="0" smtClean="0"/>
              <a:t>      Константина по  обществознанию!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de-DE" sz="5400" dirty="0" smtClean="0">
                <a:solidFill>
                  <a:srgbClr val="FFC000"/>
                </a:solidFill>
              </a:rPr>
              <a:t>         Chevrolet </a:t>
            </a:r>
            <a:r>
              <a:rPr lang="de-DE" sz="5400" dirty="0" smtClean="0">
                <a:solidFill>
                  <a:srgbClr val="FFC000"/>
                </a:solidFill>
              </a:rPr>
              <a:t>Camaro</a:t>
            </a:r>
            <a:endParaRPr lang="ru-RU" sz="5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Общяя информация!!!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 lnSpcReduction="10000"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Chevrolet Camaro («Шевроле́ </a:t>
            </a:r>
            <a:r>
              <a:rPr lang="ru-RU" sz="2400" dirty="0" smtClean="0">
                <a:solidFill>
                  <a:srgbClr val="FFC000"/>
                </a:solidFill>
              </a:rPr>
              <a:t>Кама́ро</a:t>
            </a:r>
            <a:r>
              <a:rPr lang="ru-RU" sz="2400" dirty="0" smtClean="0">
                <a:solidFill>
                  <a:srgbClr val="FFC000"/>
                </a:solidFill>
              </a:rPr>
              <a:t>») — культовый американский легковой автомобиль, выпускавшийся подразделением Chevrolet корпорации GM как модель с 1967 по 2002 год.</a:t>
            </a:r>
          </a:p>
          <a:p>
            <a:endParaRPr lang="ru-RU" dirty="0" smtClean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300px-Camaro-Log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4800600" y="1219200"/>
            <a:ext cx="2857500" cy="1295400"/>
          </a:xfrm>
        </p:spPr>
      </p:pic>
      <p:sp>
        <p:nvSpPr>
          <p:cNvPr id="7" name="TextBox 6"/>
          <p:cNvSpPr txBox="1"/>
          <p:nvPr/>
        </p:nvSpPr>
        <p:spPr>
          <a:xfrm>
            <a:off x="3200400" y="2590800"/>
            <a:ext cx="27432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Под названием «</a:t>
            </a:r>
            <a:r>
              <a:rPr lang="ru-RU" sz="2400" dirty="0" smtClean="0">
                <a:solidFill>
                  <a:srgbClr val="FFC000"/>
                </a:solidFill>
              </a:rPr>
              <a:t>Камаро</a:t>
            </a:r>
            <a:r>
              <a:rPr lang="ru-RU" sz="2400" dirty="0" smtClean="0">
                <a:solidFill>
                  <a:srgbClr val="FFC000"/>
                </a:solidFill>
              </a:rPr>
              <a:t>» выпускалось несколько моделей, не связанных друг с другом </a:t>
            </a:r>
            <a:r>
              <a:rPr lang="ru-RU" sz="2400" dirty="0" smtClean="0">
                <a:solidFill>
                  <a:srgbClr val="FFC000"/>
                </a:solidFill>
              </a:rPr>
              <a:t>технологически.</a:t>
            </a:r>
            <a:endParaRPr lang="ru-RU" sz="2400" dirty="0" smtClean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096000" y="2895600"/>
            <a:ext cx="20574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Chevrolet Camaro SS и Chevrolet Camaro </a:t>
            </a:r>
            <a:r>
              <a:rPr lang="ru-RU" sz="2400" dirty="0" smtClean="0">
                <a:solidFill>
                  <a:srgbClr val="FFC000"/>
                </a:solidFill>
              </a:rPr>
              <a:t>Concept</a:t>
            </a:r>
            <a:r>
              <a:rPr lang="ru-RU" sz="2400" dirty="0" smtClean="0">
                <a:solidFill>
                  <a:srgbClr val="FFC000"/>
                </a:solidFill>
              </a:rPr>
              <a:t> присутствуют в игре </a:t>
            </a:r>
            <a:r>
              <a:rPr lang="ru-RU" sz="2400" dirty="0" smtClean="0">
                <a:solidFill>
                  <a:srgbClr val="FFC000"/>
                </a:solidFill>
              </a:rPr>
              <a:t>Need</a:t>
            </a:r>
            <a:r>
              <a:rPr lang="ru-RU" sz="2400" dirty="0" smtClean="0">
                <a:solidFill>
                  <a:srgbClr val="FFC000"/>
                </a:solidFill>
              </a:rPr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for</a:t>
            </a:r>
            <a:r>
              <a:rPr lang="ru-RU" sz="2400" dirty="0" smtClean="0">
                <a:solidFill>
                  <a:srgbClr val="FFC000"/>
                </a:solidFill>
              </a:rPr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Speed</a:t>
            </a:r>
            <a:r>
              <a:rPr lang="ru-RU" sz="2400" dirty="0" smtClean="0">
                <a:solidFill>
                  <a:srgbClr val="FFC000"/>
                </a:solidFill>
              </a:rPr>
              <a:t>: </a:t>
            </a:r>
            <a:r>
              <a:rPr lang="ru-RU" sz="2400" dirty="0" smtClean="0">
                <a:solidFill>
                  <a:srgbClr val="FFC000"/>
                </a:solidFill>
              </a:rPr>
              <a:t>Carbon</a:t>
            </a:r>
            <a:endParaRPr lang="ru-RU" sz="24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800px-2010ChevroletCamaro-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48056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52400" y="4724400"/>
            <a:ext cx="8839200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100" dirty="0" smtClean="0">
                <a:solidFill>
                  <a:srgbClr val="FFC000"/>
                </a:solidFill>
              </a:rPr>
              <a:t>Общие данные: </a:t>
            </a:r>
            <a:r>
              <a:rPr lang="ru-RU" sz="2100" dirty="0" smtClean="0">
                <a:solidFill>
                  <a:srgbClr val="FFC000"/>
                </a:solidFill>
              </a:rPr>
              <a:t>Производитель:</a:t>
            </a:r>
            <a:r>
              <a:rPr lang="de-DE" sz="2100" dirty="0" smtClean="0">
                <a:solidFill>
                  <a:srgbClr val="FFC000"/>
                </a:solidFill>
              </a:rPr>
              <a:t>GM </a:t>
            </a:r>
            <a:r>
              <a:rPr lang="de-DE" sz="2100" dirty="0" smtClean="0">
                <a:solidFill>
                  <a:srgbClr val="FFC000"/>
                </a:solidFill>
              </a:rPr>
              <a:t>Chevrolet </a:t>
            </a:r>
            <a:r>
              <a:rPr lang="de-DE" sz="2100" dirty="0" smtClean="0">
                <a:solidFill>
                  <a:srgbClr val="FFC000"/>
                </a:solidFill>
              </a:rPr>
              <a:t>Division</a:t>
            </a:r>
            <a:r>
              <a:rPr lang="ru-RU" sz="2100" dirty="0" smtClean="0">
                <a:solidFill>
                  <a:srgbClr val="FFC000"/>
                </a:solidFill>
              </a:rPr>
              <a:t>. Годы </a:t>
            </a:r>
            <a:r>
              <a:rPr lang="ru-RU" sz="2100" dirty="0" smtClean="0">
                <a:solidFill>
                  <a:srgbClr val="FFC000"/>
                </a:solidFill>
              </a:rPr>
              <a:t>пр-ва:1967 </a:t>
            </a:r>
            <a:r>
              <a:rPr lang="ru-RU" sz="2100" dirty="0" smtClean="0">
                <a:solidFill>
                  <a:srgbClr val="FFC000"/>
                </a:solidFill>
              </a:rPr>
              <a:t>— </a:t>
            </a:r>
            <a:r>
              <a:rPr lang="ru-RU" sz="2100" dirty="0" smtClean="0">
                <a:solidFill>
                  <a:srgbClr val="FFC000"/>
                </a:solidFill>
              </a:rPr>
              <a:t>2002; 2009 </a:t>
            </a:r>
            <a:r>
              <a:rPr lang="ru-RU" sz="2100" dirty="0" smtClean="0">
                <a:solidFill>
                  <a:srgbClr val="FFC000"/>
                </a:solidFill>
              </a:rPr>
              <a:t>— настоящее время. </a:t>
            </a:r>
            <a:r>
              <a:rPr lang="ru-RU" sz="2100" dirty="0" smtClean="0">
                <a:solidFill>
                  <a:srgbClr val="FFC000"/>
                </a:solidFill>
              </a:rPr>
              <a:t>Класс:</a:t>
            </a:r>
            <a:r>
              <a:rPr lang="de-DE" sz="2100" dirty="0" smtClean="0">
                <a:solidFill>
                  <a:srgbClr val="FFC000"/>
                </a:solidFill>
              </a:rPr>
              <a:t>Muscle</a:t>
            </a:r>
            <a:r>
              <a:rPr lang="de-DE" sz="2100" dirty="0" smtClean="0">
                <a:solidFill>
                  <a:srgbClr val="FFC000"/>
                </a:solidFill>
              </a:rPr>
              <a:t> </a:t>
            </a:r>
            <a:r>
              <a:rPr lang="de-DE" sz="2100" dirty="0" smtClean="0">
                <a:solidFill>
                  <a:srgbClr val="FFC000"/>
                </a:solidFill>
              </a:rPr>
              <a:t>car</a:t>
            </a:r>
            <a:endParaRPr lang="ru-RU" sz="2100" dirty="0" smtClean="0">
              <a:solidFill>
                <a:srgbClr val="FFC000"/>
              </a:solidFill>
            </a:endParaRPr>
          </a:p>
          <a:p>
            <a:r>
              <a:rPr lang="ru-RU" sz="2100" dirty="0" smtClean="0">
                <a:solidFill>
                  <a:srgbClr val="FFC000"/>
                </a:solidFill>
              </a:rPr>
              <a:t>Дизайн: Тип(</a:t>
            </a:r>
            <a:r>
              <a:rPr lang="ru-RU" sz="2100" dirty="0" smtClean="0">
                <a:solidFill>
                  <a:srgbClr val="FFC000"/>
                </a:solidFill>
              </a:rPr>
              <a:t>ы</a:t>
            </a:r>
            <a:r>
              <a:rPr lang="ru-RU" sz="2100" dirty="0" smtClean="0">
                <a:solidFill>
                  <a:srgbClr val="FFC000"/>
                </a:solidFill>
              </a:rPr>
              <a:t>) </a:t>
            </a:r>
            <a:r>
              <a:rPr lang="ru-RU" sz="2100" dirty="0" smtClean="0">
                <a:solidFill>
                  <a:srgbClr val="FFC000"/>
                </a:solidFill>
              </a:rPr>
              <a:t>кузова:купе,кабриолет</a:t>
            </a:r>
            <a:r>
              <a:rPr lang="ru-RU" sz="2100" dirty="0" smtClean="0">
                <a:solidFill>
                  <a:srgbClr val="FFC000"/>
                </a:solidFill>
              </a:rPr>
              <a:t>. </a:t>
            </a:r>
            <a:r>
              <a:rPr lang="ru-RU" sz="2100" dirty="0" smtClean="0">
                <a:solidFill>
                  <a:srgbClr val="FFC000"/>
                </a:solidFill>
              </a:rPr>
              <a:t>Платформа:</a:t>
            </a:r>
            <a:r>
              <a:rPr lang="de-DE" sz="2100" dirty="0" smtClean="0">
                <a:solidFill>
                  <a:srgbClr val="FFC000"/>
                </a:solidFill>
              </a:rPr>
              <a:t>F-</a:t>
            </a:r>
            <a:r>
              <a:rPr lang="de-DE" sz="2100" dirty="0" smtClean="0">
                <a:solidFill>
                  <a:srgbClr val="FFC000"/>
                </a:solidFill>
              </a:rPr>
              <a:t>body</a:t>
            </a:r>
            <a:r>
              <a:rPr lang="ru-RU" sz="2100" dirty="0" smtClean="0">
                <a:solidFill>
                  <a:srgbClr val="FFC000"/>
                </a:solidFill>
              </a:rPr>
              <a:t>. </a:t>
            </a:r>
            <a:r>
              <a:rPr lang="ru-RU" sz="2100" dirty="0" smtClean="0">
                <a:solidFill>
                  <a:srgbClr val="FFC000"/>
                </a:solidFill>
              </a:rPr>
              <a:t>Компоновка:переднемоторная</a:t>
            </a:r>
            <a:r>
              <a:rPr lang="ru-RU" sz="2100" dirty="0" smtClean="0">
                <a:solidFill>
                  <a:srgbClr val="FFC000"/>
                </a:solidFill>
              </a:rPr>
              <a:t>, </a:t>
            </a:r>
            <a:r>
              <a:rPr lang="ru-RU" sz="2100" dirty="0" smtClean="0">
                <a:solidFill>
                  <a:srgbClr val="FFC000"/>
                </a:solidFill>
              </a:rPr>
              <a:t>заднеприводная</a:t>
            </a:r>
            <a:r>
              <a:rPr lang="ru-RU" sz="2100" dirty="0" smtClean="0">
                <a:solidFill>
                  <a:srgbClr val="FFC000"/>
                </a:solidFill>
              </a:rPr>
              <a:t>!!!</a:t>
            </a:r>
          </a:p>
          <a:p>
            <a:endParaRPr lang="ru-RU" dirty="0"/>
          </a:p>
        </p:txBody>
      </p:sp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       </a:t>
            </a:r>
            <a:r>
              <a:rPr lang="de-DE" dirty="0" smtClean="0">
                <a:solidFill>
                  <a:srgbClr val="FFC000"/>
                </a:solidFill>
              </a:rPr>
              <a:t>Chevrolet </a:t>
            </a:r>
            <a:r>
              <a:rPr lang="de-DE" dirty="0" smtClean="0">
                <a:solidFill>
                  <a:srgbClr val="FFC000"/>
                </a:solidFill>
              </a:rPr>
              <a:t>Camaro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ru-RU" sz="2100" dirty="0" smtClean="0">
                <a:solidFill>
                  <a:srgbClr val="FFC000"/>
                </a:solidFill>
              </a:rPr>
              <a:t>Camaro </a:t>
            </a:r>
            <a:r>
              <a:rPr lang="ru-RU" sz="2100" dirty="0" smtClean="0">
                <a:solidFill>
                  <a:srgbClr val="FFC000"/>
                </a:solidFill>
              </a:rPr>
              <a:t> поставляется </a:t>
            </a:r>
            <a:r>
              <a:rPr lang="ru-RU" sz="2100" dirty="0" smtClean="0">
                <a:solidFill>
                  <a:srgbClr val="FFC000"/>
                </a:solidFill>
              </a:rPr>
              <a:t>в трех модификациях: LS, LT и SS. Версии LS и LT будут оснащаться двигателем V6 объемом 3,6 л. с прямым  впрыском топлива и мощностью 300 л. с. </a:t>
            </a:r>
            <a:endParaRPr lang="ru-RU" sz="2100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1217178877-3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9000" y="1752600"/>
            <a:ext cx="5486400" cy="3796157"/>
          </a:xfrm>
        </p:spPr>
      </p:pic>
    </p:spTree>
  </p:cSld>
  <p:clrMapOvr>
    <a:masterClrMapping/>
  </p:clrMapOvr>
  <p:transition>
    <p:randomBar dir="vert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0"/>
            <a:ext cx="8229600" cy="914400"/>
          </a:xfrm>
        </p:spPr>
        <p:txBody>
          <a:bodyPr/>
          <a:lstStyle/>
          <a:p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r>
              <a:rPr lang="ru-RU" dirty="0" smtClean="0">
                <a:solidFill>
                  <a:srgbClr val="FFC000"/>
                </a:solidFill>
              </a:rPr>
              <a:t> </a:t>
            </a:r>
            <a:r>
              <a:rPr lang="ru-RU" dirty="0" smtClean="0">
                <a:solidFill>
                  <a:srgbClr val="FFC000"/>
                </a:solidFill>
              </a:rPr>
              <a:t>       </a:t>
            </a:r>
            <a:r>
              <a:rPr lang="de-DE" dirty="0" smtClean="0">
                <a:solidFill>
                  <a:srgbClr val="FFC000"/>
                </a:solidFill>
              </a:rPr>
              <a:t>Chevrolet </a:t>
            </a:r>
            <a:r>
              <a:rPr lang="de-DE" dirty="0" smtClean="0">
                <a:solidFill>
                  <a:srgbClr val="FFC000"/>
                </a:solidFill>
              </a:rPr>
              <a:t>Camaro</a:t>
            </a:r>
            <a:r>
              <a:rPr lang="ru-RU" dirty="0" smtClean="0">
                <a:solidFill>
                  <a:srgbClr val="FFC000"/>
                </a:solidFill>
              </a:rPr>
              <a:t/>
            </a:r>
            <a:br>
              <a:rPr lang="ru-RU" dirty="0" smtClean="0">
                <a:solidFill>
                  <a:srgbClr val="FFC00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685800"/>
            <a:ext cx="2514600" cy="457200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</a:t>
            </a:r>
            <a:r>
              <a:rPr lang="ru-RU" sz="2400" dirty="0" smtClean="0">
                <a:solidFill>
                  <a:srgbClr val="FFC000"/>
                </a:solidFill>
              </a:rPr>
              <a:t>Сердцем» модификации SS станут V8 объемом 6,2 л., причем на «механике» это будет двигатель LS3 мощностью 422 л. с., а на автомобиле с АКПП — L99 мощностью 400 л. с.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5" name="Содержимое 4" descr="1217178897-14.jpe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429000" y="762000"/>
            <a:ext cx="5486400" cy="4114800"/>
          </a:xfrm>
        </p:spPr>
      </p:pic>
      <p:sp>
        <p:nvSpPr>
          <p:cNvPr id="6" name="TextBox 5"/>
          <p:cNvSpPr txBox="1"/>
          <p:nvPr/>
        </p:nvSpPr>
        <p:spPr>
          <a:xfrm>
            <a:off x="533400" y="5029200"/>
            <a:ext cx="4876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FFC000"/>
                </a:solidFill>
              </a:rPr>
              <a:t>Заявлено, что расход топлива по трассе составит 9 и 10 литров соответственно для двигателей 3,6 и 6,2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circl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152400"/>
            <a:ext cx="8763000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solidFill>
                  <a:srgbClr val="FFC000"/>
                </a:solidFill>
              </a:rPr>
              <a:t>Эксплуатационные показатели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Chevrolet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Camaro</a:t>
            </a:r>
            <a:r>
              <a:rPr lang="de-DE" sz="2400" b="1" i="1" u="sng" dirty="0" smtClean="0">
                <a:solidFill>
                  <a:srgbClr val="FFC000"/>
                </a:solidFill>
              </a:rPr>
              <a:t> 6.2 V8 MT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Время разгона от 0 до 100 км/ч =	4.9 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Расход топлива в городе, л/100 км </a:t>
            </a:r>
            <a:r>
              <a:rPr lang="ru-RU" sz="2400" dirty="0" smtClean="0">
                <a:solidFill>
                  <a:srgbClr val="FFC000"/>
                </a:solidFill>
              </a:rPr>
              <a:t>=14.7</a:t>
            </a:r>
            <a:endParaRPr lang="ru-RU" sz="2400" dirty="0" smtClean="0">
              <a:solidFill>
                <a:srgbClr val="FFC000"/>
              </a:solidFill>
            </a:endParaRPr>
          </a:p>
          <a:p>
            <a:r>
              <a:rPr lang="ru-RU" sz="2400" b="1" i="1" u="sng" dirty="0" smtClean="0">
                <a:solidFill>
                  <a:srgbClr val="FFC000"/>
                </a:solidFill>
              </a:rPr>
              <a:t>Двигатель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Chevrolet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Camaro</a:t>
            </a:r>
            <a:r>
              <a:rPr lang="de-DE" sz="2400" b="1" i="1" u="sng" dirty="0" smtClean="0">
                <a:solidFill>
                  <a:srgbClr val="FFC000"/>
                </a:solidFill>
              </a:rPr>
              <a:t> 6.2 V8 MT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Тип	бензиновый </a:t>
            </a:r>
            <a:r>
              <a:rPr lang="de-DE" sz="2400" dirty="0" smtClean="0">
                <a:solidFill>
                  <a:srgbClr val="FFC000"/>
                </a:solidFill>
              </a:rPr>
              <a:t>V8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Рабочий объем, </a:t>
            </a:r>
            <a:r>
              <a:rPr lang="ru-RU" sz="2400" dirty="0" smtClean="0">
                <a:solidFill>
                  <a:srgbClr val="FFC000"/>
                </a:solidFill>
              </a:rPr>
              <a:t>куб.см=</a:t>
            </a:r>
            <a:r>
              <a:rPr lang="ru-RU" sz="2400" dirty="0" smtClean="0">
                <a:solidFill>
                  <a:srgbClr val="FFC000"/>
                </a:solidFill>
              </a:rPr>
              <a:t>	6194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Мощность, л.с. </a:t>
            </a:r>
            <a:r>
              <a:rPr lang="ru-RU" sz="2400" dirty="0" smtClean="0">
                <a:solidFill>
                  <a:srgbClr val="FFC000"/>
                </a:solidFill>
              </a:rPr>
              <a:t>=426</a:t>
            </a:r>
            <a:endParaRPr lang="ru-RU" sz="2400" dirty="0" smtClean="0">
              <a:solidFill>
                <a:srgbClr val="FFC000"/>
              </a:solidFill>
            </a:endParaRPr>
          </a:p>
          <a:p>
            <a:r>
              <a:rPr lang="ru-RU" sz="2400" dirty="0" smtClean="0">
                <a:solidFill>
                  <a:srgbClr val="FFC000"/>
                </a:solidFill>
              </a:rPr>
              <a:t>Максимальный крутящий момент Нм при </a:t>
            </a:r>
            <a:r>
              <a:rPr lang="ru-RU" sz="2400" dirty="0" smtClean="0">
                <a:solidFill>
                  <a:srgbClr val="FFC000"/>
                </a:solidFill>
              </a:rPr>
              <a:t>об/мин=570 </a:t>
            </a:r>
            <a:r>
              <a:rPr lang="ru-RU" sz="2400" dirty="0" smtClean="0">
                <a:solidFill>
                  <a:srgbClr val="FFC000"/>
                </a:solidFill>
              </a:rPr>
              <a:t>/ 4600</a:t>
            </a:r>
          </a:p>
          <a:p>
            <a:r>
              <a:rPr lang="ru-RU" sz="2400" b="1" i="1" u="sng" dirty="0" smtClean="0">
                <a:solidFill>
                  <a:srgbClr val="FFC000"/>
                </a:solidFill>
              </a:rPr>
              <a:t>Трансмиссия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Chevrolet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Camaro</a:t>
            </a:r>
            <a:r>
              <a:rPr lang="de-DE" sz="2400" b="1" i="1" u="sng" dirty="0" smtClean="0">
                <a:solidFill>
                  <a:srgbClr val="FFC000"/>
                </a:solidFill>
              </a:rPr>
              <a:t> 6.2 V8 MT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Тип=МКПП</a:t>
            </a:r>
            <a:endParaRPr lang="ru-RU" sz="2400" dirty="0" smtClean="0">
              <a:solidFill>
                <a:srgbClr val="FFC000"/>
              </a:solidFill>
            </a:endParaRPr>
          </a:p>
          <a:p>
            <a:r>
              <a:rPr lang="ru-RU" sz="2400" dirty="0" smtClean="0">
                <a:solidFill>
                  <a:srgbClr val="FFC000"/>
                </a:solidFill>
              </a:rPr>
              <a:t>Привод=задний</a:t>
            </a:r>
            <a:endParaRPr lang="ru-RU" sz="2400" dirty="0" smtClean="0">
              <a:solidFill>
                <a:srgbClr val="FFC000"/>
              </a:solidFill>
            </a:endParaRPr>
          </a:p>
          <a:p>
            <a:r>
              <a:rPr lang="ru-RU" sz="2400" b="1" i="1" u="sng" dirty="0" smtClean="0">
                <a:solidFill>
                  <a:srgbClr val="FFC000"/>
                </a:solidFill>
              </a:rPr>
              <a:t>Кузов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Chevrolet </a:t>
            </a:r>
            <a:r>
              <a:rPr lang="de-DE" sz="2400" b="1" i="1" u="sng" dirty="0" smtClean="0">
                <a:solidFill>
                  <a:srgbClr val="FFC000"/>
                </a:solidFill>
              </a:rPr>
              <a:t>Camaro</a:t>
            </a:r>
            <a:r>
              <a:rPr lang="de-DE" sz="2400" b="1" i="1" u="sng" dirty="0" smtClean="0">
                <a:solidFill>
                  <a:srgbClr val="FFC000"/>
                </a:solidFill>
              </a:rPr>
              <a:t> 6.2 V8 MT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Габариты, </a:t>
            </a:r>
            <a:r>
              <a:rPr lang="ru-RU" sz="2400" dirty="0" smtClean="0">
                <a:solidFill>
                  <a:srgbClr val="FFC000"/>
                </a:solidFill>
              </a:rPr>
              <a:t>ДхШхВ=4836 </a:t>
            </a:r>
            <a:r>
              <a:rPr lang="de-DE" sz="2400" dirty="0" smtClean="0">
                <a:solidFill>
                  <a:srgbClr val="FFC000"/>
                </a:solidFill>
              </a:rPr>
              <a:t>X 1918 X 1377</a:t>
            </a:r>
          </a:p>
          <a:p>
            <a:r>
              <a:rPr lang="ru-RU" sz="2400" dirty="0" smtClean="0">
                <a:solidFill>
                  <a:srgbClr val="FFC000"/>
                </a:solidFill>
              </a:rPr>
              <a:t>Снаряженная масса автомобиля, </a:t>
            </a:r>
            <a:r>
              <a:rPr lang="ru-RU" sz="2400" dirty="0" smtClean="0">
                <a:solidFill>
                  <a:srgbClr val="FFC000"/>
                </a:solidFill>
              </a:rPr>
              <a:t>кг=1755</a:t>
            </a:r>
            <a:endParaRPr lang="ru-RU" sz="2400" dirty="0">
              <a:solidFill>
                <a:srgbClr val="FFC000"/>
              </a:solidFill>
            </a:endParaRPr>
          </a:p>
        </p:txBody>
      </p:sp>
      <p:pic>
        <p:nvPicPr>
          <p:cNvPr id="3" name="Рисунок 2" descr="logo-chevrolet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0" y="5715000"/>
            <a:ext cx="1666875" cy="800100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solidFill>
                  <a:srgbClr val="FFC000"/>
                </a:solidFill>
              </a:rPr>
              <a:t>Также </a:t>
            </a:r>
            <a:r>
              <a:rPr lang="en-US" sz="2400" dirty="0" smtClean="0">
                <a:solidFill>
                  <a:srgbClr val="FFC000"/>
                </a:solidFill>
              </a:rPr>
              <a:t>chevrolet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en-US" sz="2400" dirty="0" smtClean="0">
                <a:solidFill>
                  <a:srgbClr val="FFC000"/>
                </a:solidFill>
              </a:rPr>
              <a:t>camaro</a:t>
            </a:r>
            <a:r>
              <a:rPr lang="en-US" sz="2400" dirty="0" smtClean="0">
                <a:solidFill>
                  <a:srgbClr val="FFC000"/>
                </a:solidFill>
              </a:rPr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принимал участие в фильме «</a:t>
            </a:r>
            <a:r>
              <a:rPr lang="ru-RU" sz="2400" dirty="0" smtClean="0">
                <a:solidFill>
                  <a:srgbClr val="FFC000"/>
                </a:solidFill>
              </a:rPr>
              <a:t>трансформеры</a:t>
            </a:r>
            <a:r>
              <a:rPr lang="ru-RU" sz="2400" dirty="0" smtClean="0">
                <a:solidFill>
                  <a:srgbClr val="FFC000"/>
                </a:solidFill>
              </a:rPr>
              <a:t>»!!! Цитирую </a:t>
            </a:r>
            <a:r>
              <a:rPr lang="ru-RU" sz="2400" dirty="0" smtClean="0">
                <a:solidFill>
                  <a:srgbClr val="FFC000"/>
                </a:solidFill>
              </a:rPr>
              <a:t>слова режиссёра:</a:t>
            </a:r>
            <a:br>
              <a:rPr lang="ru-RU" sz="2400" dirty="0" smtClean="0">
                <a:solidFill>
                  <a:srgbClr val="FFC000"/>
                </a:solidFill>
              </a:rPr>
            </a:br>
            <a:r>
              <a:rPr lang="ru-RU" sz="2400" dirty="0" smtClean="0">
                <a:solidFill>
                  <a:srgbClr val="FFC000"/>
                </a:solidFill>
              </a:rPr>
              <a:t> “Когда я во время поездки в студию дизайна </a:t>
            </a:r>
            <a:r>
              <a:rPr lang="ru-RU" sz="2400" dirty="0" smtClean="0">
                <a:solidFill>
                  <a:srgbClr val="FFC000"/>
                </a:solidFill>
              </a:rPr>
              <a:t>General</a:t>
            </a:r>
            <a:r>
              <a:rPr lang="ru-RU" sz="2400" dirty="0" smtClean="0">
                <a:solidFill>
                  <a:srgbClr val="FFC000"/>
                </a:solidFill>
              </a:rPr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Motors</a:t>
            </a:r>
            <a:r>
              <a:rPr lang="ru-RU" sz="2400" dirty="0" smtClean="0">
                <a:solidFill>
                  <a:srgbClr val="FFC000"/>
                </a:solidFill>
              </a:rPr>
              <a:t> впервые увидел новый Camaro, я понял, что из него должен получится отличный </a:t>
            </a:r>
            <a:r>
              <a:rPr lang="ru-RU" sz="2400" dirty="0" smtClean="0">
                <a:solidFill>
                  <a:srgbClr val="FFC000"/>
                </a:solidFill>
              </a:rPr>
              <a:t>Bumblebee</a:t>
            </a:r>
            <a:r>
              <a:rPr lang="ru-RU" sz="2400" dirty="0" smtClean="0">
                <a:solidFill>
                  <a:srgbClr val="FFC000"/>
                </a:solidFill>
              </a:rPr>
              <a:t>”, сказал Майкл </a:t>
            </a:r>
            <a:r>
              <a:rPr lang="ru-RU" sz="2400" dirty="0" smtClean="0">
                <a:solidFill>
                  <a:srgbClr val="FFC000"/>
                </a:solidFill>
              </a:rPr>
              <a:t>Бэй</a:t>
            </a:r>
            <a:r>
              <a:rPr lang="ru-RU" sz="2400" dirty="0" smtClean="0">
                <a:solidFill>
                  <a:srgbClr val="FFC000"/>
                </a:solidFill>
              </a:rPr>
              <a:t> (</a:t>
            </a:r>
            <a:r>
              <a:rPr lang="ru-RU" sz="2400" dirty="0" smtClean="0">
                <a:solidFill>
                  <a:srgbClr val="FFC000"/>
                </a:solidFill>
              </a:rPr>
              <a:t>Michael</a:t>
            </a:r>
            <a:r>
              <a:rPr lang="ru-RU" sz="2400" dirty="0" smtClean="0">
                <a:solidFill>
                  <a:srgbClr val="FFC000"/>
                </a:solidFill>
              </a:rPr>
              <a:t> </a:t>
            </a:r>
            <a:r>
              <a:rPr lang="ru-RU" sz="2400" dirty="0" smtClean="0">
                <a:solidFill>
                  <a:srgbClr val="FFC000"/>
                </a:solidFill>
              </a:rPr>
              <a:t>Bay</a:t>
            </a:r>
            <a:r>
              <a:rPr lang="ru-RU" sz="2400" dirty="0" smtClean="0">
                <a:solidFill>
                  <a:srgbClr val="FFC000"/>
                </a:solidFill>
              </a:rPr>
              <a:t>), режиссер фильма. “Автомобиль обладает потрясающими линиями и классическим, бесконечным взглядом. Ни одна другая машина не в состоянии сравниться с этим Camaro.”</a:t>
            </a:r>
            <a:endParaRPr lang="ru-RU" sz="2400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>
    <p:push dir="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Chevrolet </a:t>
            </a:r>
            <a:r>
              <a:rPr lang="en-US" dirty="0" smtClean="0">
                <a:solidFill>
                  <a:srgbClr val="FFC000"/>
                </a:solidFill>
              </a:rPr>
              <a:t>camaro</a:t>
            </a:r>
            <a:r>
              <a:rPr lang="en-US" dirty="0" smtClean="0">
                <a:solidFill>
                  <a:srgbClr val="FFC000"/>
                </a:solidFill>
              </a:rPr>
              <a:t>-the best!!!</a:t>
            </a:r>
            <a:endParaRPr lang="ru-RU" dirty="0">
              <a:solidFill>
                <a:srgbClr val="FFC000"/>
              </a:solidFill>
            </a:endParaRPr>
          </a:p>
        </p:txBody>
      </p:sp>
      <p:pic>
        <p:nvPicPr>
          <p:cNvPr id="4" name="Содержимое 3" descr="BumblebeeCamar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2550" y="2132012"/>
            <a:ext cx="6896100" cy="3876675"/>
          </a:xfrm>
        </p:spPr>
      </p:pic>
    </p:spTree>
  </p:cSld>
  <p:clrMapOvr>
    <a:masterClrMapping/>
  </p:clrMapOvr>
  <p:transition>
    <p:newsflash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62</TotalTime>
  <Words>229</Words>
  <PresentationFormat>Экран (4:3)</PresentationFormat>
  <Paragraphs>29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Метро</vt:lpstr>
      <vt:lpstr>    Презентация пилюка      Константина по  обществознанию!</vt:lpstr>
      <vt:lpstr>     Общяя информация!!!</vt:lpstr>
      <vt:lpstr>Слайд 3</vt:lpstr>
      <vt:lpstr>         Chevrolet Camaro </vt:lpstr>
      <vt:lpstr>         Chevrolet Camaro </vt:lpstr>
      <vt:lpstr>Слайд 6</vt:lpstr>
      <vt:lpstr>Также chevrolet camaro принимал участие в фильме «трансформеры»!!! Цитирую слова режиссёра:  “Когда я во время поездки в студию дизайна General Motors впервые увидел новый Camaro, я понял, что из него должен получится отличный Bumblebee”, сказал Майкл Бэй (Michael Bay), режиссер фильма. “Автомобиль обладает потрясающими линиями и классическим, бесконечным взглядом. Ни одна другая машина не в состоянии сравниться с этим Camaro.”</vt:lpstr>
      <vt:lpstr>Chevrolet camaro-the best!!!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Презентация пилюка      Константина по  обществознанию!</dc:title>
  <cp:lastModifiedBy>ВОЛЬНЫЙ</cp:lastModifiedBy>
  <cp:revision>8</cp:revision>
  <dcterms:modified xsi:type="dcterms:W3CDTF">2008-07-12T13:28:43Z</dcterms:modified>
</cp:coreProperties>
</file>