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75" r:id="rId2"/>
    <p:sldId id="276" r:id="rId3"/>
    <p:sldId id="259" r:id="rId4"/>
    <p:sldId id="269" r:id="rId5"/>
    <p:sldId id="270" r:id="rId6"/>
    <p:sldId id="271" r:id="rId7"/>
    <p:sldId id="273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901" autoAdjust="0"/>
    <p:restoredTop sz="94660"/>
  </p:normalViewPr>
  <p:slideViewPr>
    <p:cSldViewPr>
      <p:cViewPr varScale="1">
        <p:scale>
          <a:sx n="102" d="100"/>
          <a:sy n="102" d="100"/>
        </p:scale>
        <p:origin x="-1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A0AF66-EB7B-4111-86D3-F62338D90B6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73D701F-106A-4E92-BDAA-3AF0B3242AE6}">
      <dgm:prSet phldrT="[Текст]"/>
      <dgm:spPr/>
      <dgm:t>
        <a:bodyPr/>
        <a:lstStyle/>
        <a:p>
          <a:r>
            <a:rPr lang="ru-RU" dirty="0" smtClean="0"/>
            <a:t>детали</a:t>
          </a:r>
          <a:endParaRPr lang="ru-RU" dirty="0"/>
        </a:p>
      </dgm:t>
    </dgm:pt>
    <dgm:pt modelId="{C8B095F9-ACED-49ED-AF6C-9B66F8E5F667}" type="parTrans" cxnId="{C7FA78C1-992C-4575-A272-0425BE56D1AF}">
      <dgm:prSet/>
      <dgm:spPr/>
      <dgm:t>
        <a:bodyPr/>
        <a:lstStyle/>
        <a:p>
          <a:endParaRPr lang="ru-RU"/>
        </a:p>
      </dgm:t>
    </dgm:pt>
    <dgm:pt modelId="{FF63B1D3-5BE6-4A5F-8561-425882ED7EE9}" type="sibTrans" cxnId="{C7FA78C1-992C-4575-A272-0425BE56D1AF}">
      <dgm:prSet/>
      <dgm:spPr/>
      <dgm:t>
        <a:bodyPr/>
        <a:lstStyle/>
        <a:p>
          <a:endParaRPr lang="ru-RU"/>
        </a:p>
      </dgm:t>
    </dgm:pt>
    <dgm:pt modelId="{6BBA146C-0ECD-4324-8799-30F67850EC27}">
      <dgm:prSet phldrT="[Текст]"/>
      <dgm:spPr/>
      <dgm:t>
        <a:bodyPr/>
        <a:lstStyle/>
        <a:p>
          <a:r>
            <a:rPr lang="ru-RU" dirty="0" err="1" smtClean="0"/>
            <a:t>Технологичесие</a:t>
          </a:r>
          <a:r>
            <a:rPr lang="ru-RU" dirty="0" smtClean="0"/>
            <a:t> узлы</a:t>
          </a:r>
          <a:endParaRPr lang="ru-RU" dirty="0"/>
        </a:p>
      </dgm:t>
    </dgm:pt>
    <dgm:pt modelId="{EB83810C-BCDB-4B4E-ADD9-1636A71D13D3}" type="parTrans" cxnId="{0AFEE824-5AD6-459F-BF8E-2F94D8A054C7}">
      <dgm:prSet/>
      <dgm:spPr/>
      <dgm:t>
        <a:bodyPr/>
        <a:lstStyle/>
        <a:p>
          <a:endParaRPr lang="ru-RU"/>
        </a:p>
      </dgm:t>
    </dgm:pt>
    <dgm:pt modelId="{04A9EA1D-7D42-4092-8C89-C27B3915C626}" type="sibTrans" cxnId="{0AFEE824-5AD6-459F-BF8E-2F94D8A054C7}">
      <dgm:prSet/>
      <dgm:spPr/>
      <dgm:t>
        <a:bodyPr/>
        <a:lstStyle/>
        <a:p>
          <a:endParaRPr lang="ru-RU"/>
        </a:p>
      </dgm:t>
    </dgm:pt>
    <dgm:pt modelId="{4ADD1204-DECA-42B3-9C50-126BC75C8FFF}">
      <dgm:prSet phldrT="[Текст]"/>
      <dgm:spPr/>
      <dgm:t>
        <a:bodyPr/>
        <a:lstStyle/>
        <a:p>
          <a:r>
            <a:rPr lang="ru-RU" dirty="0" smtClean="0"/>
            <a:t>Швейное изделие</a:t>
          </a:r>
          <a:endParaRPr lang="ru-RU" dirty="0"/>
        </a:p>
      </dgm:t>
    </dgm:pt>
    <dgm:pt modelId="{0B5A863D-BA51-4B11-B876-F623E1A60C41}" type="parTrans" cxnId="{AD9541A5-76C4-446B-AAA0-94A63982CFF8}">
      <dgm:prSet/>
      <dgm:spPr/>
      <dgm:t>
        <a:bodyPr/>
        <a:lstStyle/>
        <a:p>
          <a:endParaRPr lang="ru-RU"/>
        </a:p>
      </dgm:t>
    </dgm:pt>
    <dgm:pt modelId="{9E61094D-29FC-4F50-93E7-7EAED8CC2669}" type="sibTrans" cxnId="{AD9541A5-76C4-446B-AAA0-94A63982CFF8}">
      <dgm:prSet/>
      <dgm:spPr/>
      <dgm:t>
        <a:bodyPr/>
        <a:lstStyle/>
        <a:p>
          <a:endParaRPr lang="ru-RU"/>
        </a:p>
      </dgm:t>
    </dgm:pt>
    <dgm:pt modelId="{918F9D9A-3A97-4F31-9D17-F63CD728DC5B}" type="pres">
      <dgm:prSet presAssocID="{63A0AF66-EB7B-4111-86D3-F62338D90B60}" presName="Name0" presStyleCnt="0">
        <dgm:presLayoutVars>
          <dgm:dir/>
          <dgm:animLvl val="lvl"/>
          <dgm:resizeHandles val="exact"/>
        </dgm:presLayoutVars>
      </dgm:prSet>
      <dgm:spPr/>
    </dgm:pt>
    <dgm:pt modelId="{24F6B70B-AE95-493D-8D1E-D7BA779EA28C}" type="pres">
      <dgm:prSet presAssocID="{473D701F-106A-4E92-BDAA-3AF0B3242AE6}" presName="Name8" presStyleCnt="0"/>
      <dgm:spPr/>
    </dgm:pt>
    <dgm:pt modelId="{E4CFA7F4-81AB-49A3-90E2-79EFFE381DB8}" type="pres">
      <dgm:prSet presAssocID="{473D701F-106A-4E92-BDAA-3AF0B3242AE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EC6F9-E32C-4546-8330-77DAA59B6FB1}" type="pres">
      <dgm:prSet presAssocID="{473D701F-106A-4E92-BDAA-3AF0B3242A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B19D57-759F-4D2F-9860-9D2CB39F9AC8}" type="pres">
      <dgm:prSet presAssocID="{6BBA146C-0ECD-4324-8799-30F67850EC27}" presName="Name8" presStyleCnt="0"/>
      <dgm:spPr/>
    </dgm:pt>
    <dgm:pt modelId="{899CCD69-C302-4DDD-8418-225878B1EC93}" type="pres">
      <dgm:prSet presAssocID="{6BBA146C-0ECD-4324-8799-30F67850EC27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6FDFEE-76B6-4F0A-AA26-BFE635D8FE9E}" type="pres">
      <dgm:prSet presAssocID="{6BBA146C-0ECD-4324-8799-30F67850EC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4251D-3D5F-4F83-8B00-4BFD5B877FC2}" type="pres">
      <dgm:prSet presAssocID="{4ADD1204-DECA-42B3-9C50-126BC75C8FFF}" presName="Name8" presStyleCnt="0"/>
      <dgm:spPr/>
    </dgm:pt>
    <dgm:pt modelId="{791F29F1-D94D-40DB-A92C-1E40276757C2}" type="pres">
      <dgm:prSet presAssocID="{4ADD1204-DECA-42B3-9C50-126BC75C8FFF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0A90D-EC8F-4AE0-9B86-483001BFED09}" type="pres">
      <dgm:prSet presAssocID="{4ADD1204-DECA-42B3-9C50-126BC75C8FF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9541A5-76C4-446B-AAA0-94A63982CFF8}" srcId="{63A0AF66-EB7B-4111-86D3-F62338D90B60}" destId="{4ADD1204-DECA-42B3-9C50-126BC75C8FFF}" srcOrd="2" destOrd="0" parTransId="{0B5A863D-BA51-4B11-B876-F623E1A60C41}" sibTransId="{9E61094D-29FC-4F50-93E7-7EAED8CC2669}"/>
    <dgm:cxn modelId="{C71EF84D-659E-4351-B7CC-784751A15AC8}" type="presOf" srcId="{4ADD1204-DECA-42B3-9C50-126BC75C8FFF}" destId="{BA90A90D-EC8F-4AE0-9B86-483001BFED09}" srcOrd="1" destOrd="0" presId="urn:microsoft.com/office/officeart/2005/8/layout/pyramid1"/>
    <dgm:cxn modelId="{F95315CA-4BE1-4ADA-B24A-7DD4099E32CC}" type="presOf" srcId="{6BBA146C-0ECD-4324-8799-30F67850EC27}" destId="{7E6FDFEE-76B6-4F0A-AA26-BFE635D8FE9E}" srcOrd="1" destOrd="0" presId="urn:microsoft.com/office/officeart/2005/8/layout/pyramid1"/>
    <dgm:cxn modelId="{14457A71-0531-4597-B941-0EC81E41296C}" type="presOf" srcId="{6BBA146C-0ECD-4324-8799-30F67850EC27}" destId="{899CCD69-C302-4DDD-8418-225878B1EC93}" srcOrd="0" destOrd="0" presId="urn:microsoft.com/office/officeart/2005/8/layout/pyramid1"/>
    <dgm:cxn modelId="{C7FA78C1-992C-4575-A272-0425BE56D1AF}" srcId="{63A0AF66-EB7B-4111-86D3-F62338D90B60}" destId="{473D701F-106A-4E92-BDAA-3AF0B3242AE6}" srcOrd="0" destOrd="0" parTransId="{C8B095F9-ACED-49ED-AF6C-9B66F8E5F667}" sibTransId="{FF63B1D3-5BE6-4A5F-8561-425882ED7EE9}"/>
    <dgm:cxn modelId="{9F5DCDB5-71F2-4A6B-87BC-C6F008E2ADAD}" type="presOf" srcId="{473D701F-106A-4E92-BDAA-3AF0B3242AE6}" destId="{E4CFA7F4-81AB-49A3-90E2-79EFFE381DB8}" srcOrd="0" destOrd="0" presId="urn:microsoft.com/office/officeart/2005/8/layout/pyramid1"/>
    <dgm:cxn modelId="{940C3BF7-9152-4E22-A12D-E3024F0F30BF}" type="presOf" srcId="{473D701F-106A-4E92-BDAA-3AF0B3242AE6}" destId="{39CEC6F9-E32C-4546-8330-77DAA59B6FB1}" srcOrd="1" destOrd="0" presId="urn:microsoft.com/office/officeart/2005/8/layout/pyramid1"/>
    <dgm:cxn modelId="{86E6353D-C763-473C-B9DC-0BBB0B2D9D68}" type="presOf" srcId="{4ADD1204-DECA-42B3-9C50-126BC75C8FFF}" destId="{791F29F1-D94D-40DB-A92C-1E40276757C2}" srcOrd="0" destOrd="0" presId="urn:microsoft.com/office/officeart/2005/8/layout/pyramid1"/>
    <dgm:cxn modelId="{28AF5F5F-255B-48A4-9DAA-2F1DD9C5CE02}" type="presOf" srcId="{63A0AF66-EB7B-4111-86D3-F62338D90B60}" destId="{918F9D9A-3A97-4F31-9D17-F63CD728DC5B}" srcOrd="0" destOrd="0" presId="urn:microsoft.com/office/officeart/2005/8/layout/pyramid1"/>
    <dgm:cxn modelId="{0AFEE824-5AD6-459F-BF8E-2F94D8A054C7}" srcId="{63A0AF66-EB7B-4111-86D3-F62338D90B60}" destId="{6BBA146C-0ECD-4324-8799-30F67850EC27}" srcOrd="1" destOrd="0" parTransId="{EB83810C-BCDB-4B4E-ADD9-1636A71D13D3}" sibTransId="{04A9EA1D-7D42-4092-8C89-C27B3915C626}"/>
    <dgm:cxn modelId="{96328614-BB13-4A4E-9F55-5A35BCC0DC76}" type="presParOf" srcId="{918F9D9A-3A97-4F31-9D17-F63CD728DC5B}" destId="{24F6B70B-AE95-493D-8D1E-D7BA779EA28C}" srcOrd="0" destOrd="0" presId="urn:microsoft.com/office/officeart/2005/8/layout/pyramid1"/>
    <dgm:cxn modelId="{5FDE8C95-B2B8-4D57-B022-756376F5554C}" type="presParOf" srcId="{24F6B70B-AE95-493D-8D1E-D7BA779EA28C}" destId="{E4CFA7F4-81AB-49A3-90E2-79EFFE381DB8}" srcOrd="0" destOrd="0" presId="urn:microsoft.com/office/officeart/2005/8/layout/pyramid1"/>
    <dgm:cxn modelId="{551D9E56-B823-47C5-B9FD-BF49646A4940}" type="presParOf" srcId="{24F6B70B-AE95-493D-8D1E-D7BA779EA28C}" destId="{39CEC6F9-E32C-4546-8330-77DAA59B6FB1}" srcOrd="1" destOrd="0" presId="urn:microsoft.com/office/officeart/2005/8/layout/pyramid1"/>
    <dgm:cxn modelId="{9820F1E0-9DC3-402A-BC10-9361D6ACF3A6}" type="presParOf" srcId="{918F9D9A-3A97-4F31-9D17-F63CD728DC5B}" destId="{BFB19D57-759F-4D2F-9860-9D2CB39F9AC8}" srcOrd="1" destOrd="0" presId="urn:microsoft.com/office/officeart/2005/8/layout/pyramid1"/>
    <dgm:cxn modelId="{FC51E2D2-5D07-449C-A933-2CF81937CAAA}" type="presParOf" srcId="{BFB19D57-759F-4D2F-9860-9D2CB39F9AC8}" destId="{899CCD69-C302-4DDD-8418-225878B1EC93}" srcOrd="0" destOrd="0" presId="urn:microsoft.com/office/officeart/2005/8/layout/pyramid1"/>
    <dgm:cxn modelId="{44A3959C-1E98-4175-8868-AA6B0903C504}" type="presParOf" srcId="{BFB19D57-759F-4D2F-9860-9D2CB39F9AC8}" destId="{7E6FDFEE-76B6-4F0A-AA26-BFE635D8FE9E}" srcOrd="1" destOrd="0" presId="urn:microsoft.com/office/officeart/2005/8/layout/pyramid1"/>
    <dgm:cxn modelId="{1BEC8FFF-4D53-4832-AF81-8001231FE678}" type="presParOf" srcId="{918F9D9A-3A97-4F31-9D17-F63CD728DC5B}" destId="{9284251D-3D5F-4F83-8B00-4BFD5B877FC2}" srcOrd="2" destOrd="0" presId="urn:microsoft.com/office/officeart/2005/8/layout/pyramid1"/>
    <dgm:cxn modelId="{99A6CA97-8DE9-49AD-8E34-DFB164D3957A}" type="presParOf" srcId="{9284251D-3D5F-4F83-8B00-4BFD5B877FC2}" destId="{791F29F1-D94D-40DB-A92C-1E40276757C2}" srcOrd="0" destOrd="0" presId="urn:microsoft.com/office/officeart/2005/8/layout/pyramid1"/>
    <dgm:cxn modelId="{59B882BE-4B4D-4978-80BA-56BC62652831}" type="presParOf" srcId="{9284251D-3D5F-4F83-8B00-4BFD5B877FC2}" destId="{BA90A90D-EC8F-4AE0-9B86-483001BFED09}" srcOrd="1" destOrd="0" presId="urn:microsoft.com/office/officeart/2005/8/layout/pyramid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F8070E-BFAE-489B-A064-E10C02315338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8D7F0A-C423-4D8C-97F8-35583CDC8B12}">
      <dgm:prSet phldrT="[Текст]"/>
      <dgm:spPr/>
      <dgm:t>
        <a:bodyPr/>
        <a:lstStyle/>
        <a:p>
          <a:r>
            <a:rPr lang="ru-RU" dirty="0" smtClean="0"/>
            <a:t>Обтачка</a:t>
          </a:r>
          <a:r>
            <a:rPr lang="en-US" dirty="0" smtClean="0"/>
            <a:t>+</a:t>
          </a:r>
          <a:endParaRPr lang="ru-RU" dirty="0"/>
        </a:p>
      </dgm:t>
    </dgm:pt>
    <dgm:pt modelId="{AC2159E3-AB1D-4012-8941-E9477044D3E2}" type="parTrans" cxnId="{860AD91F-D4AA-454F-812E-6FAE4B1032A5}">
      <dgm:prSet/>
      <dgm:spPr/>
      <dgm:t>
        <a:bodyPr/>
        <a:lstStyle/>
        <a:p>
          <a:endParaRPr lang="ru-RU"/>
        </a:p>
      </dgm:t>
    </dgm:pt>
    <dgm:pt modelId="{40823C4D-87E0-4407-81B6-31F29447077E}" type="sibTrans" cxnId="{860AD91F-D4AA-454F-812E-6FAE4B1032A5}">
      <dgm:prSet/>
      <dgm:spPr/>
      <dgm:t>
        <a:bodyPr/>
        <a:lstStyle/>
        <a:p>
          <a:endParaRPr lang="ru-RU"/>
        </a:p>
      </dgm:t>
    </dgm:pt>
    <dgm:pt modelId="{A95E499B-57D8-400F-B3DE-0BE7BA1F6971}">
      <dgm:prSet phldrT="[Текст]"/>
      <dgm:spPr/>
      <dgm:t>
        <a:bodyPr/>
        <a:lstStyle/>
        <a:p>
          <a:r>
            <a:rPr lang="ru-RU" dirty="0" err="1" smtClean="0"/>
            <a:t>флизелин</a:t>
          </a:r>
          <a:r>
            <a:rPr lang="en-US" dirty="0" smtClean="0"/>
            <a:t> </a:t>
          </a:r>
          <a:endParaRPr lang="ru-RU" dirty="0"/>
        </a:p>
      </dgm:t>
    </dgm:pt>
    <dgm:pt modelId="{990E1EDD-6A2E-4AD3-9FF4-E6B186EAE8B5}" type="parTrans" cxnId="{FB992D9C-64A4-4266-BF98-16D24098755C}">
      <dgm:prSet/>
      <dgm:spPr/>
      <dgm:t>
        <a:bodyPr/>
        <a:lstStyle/>
        <a:p>
          <a:endParaRPr lang="ru-RU"/>
        </a:p>
      </dgm:t>
    </dgm:pt>
    <dgm:pt modelId="{F671F3EE-39F1-4121-91A4-E0B1168618DF}" type="sibTrans" cxnId="{FB992D9C-64A4-4266-BF98-16D24098755C}">
      <dgm:prSet/>
      <dgm:spPr/>
      <dgm:t>
        <a:bodyPr/>
        <a:lstStyle/>
        <a:p>
          <a:endParaRPr lang="ru-RU"/>
        </a:p>
      </dgm:t>
    </dgm:pt>
    <dgm:pt modelId="{41216F5A-84D7-448D-96A7-60FF1A63EA91}">
      <dgm:prSet phldrT="[Текст]"/>
      <dgm:spPr/>
      <dgm:t>
        <a:bodyPr/>
        <a:lstStyle/>
        <a:p>
          <a:r>
            <a:rPr lang="ru-RU" dirty="0" smtClean="0"/>
            <a:t>дублируют</a:t>
          </a:r>
          <a:endParaRPr lang="ru-RU" dirty="0"/>
        </a:p>
      </dgm:t>
    </dgm:pt>
    <dgm:pt modelId="{FF672103-3006-4CD6-846B-A44E317E3FA2}" type="parTrans" cxnId="{E357D68C-640D-4D50-928B-B4AF612CB973}">
      <dgm:prSet/>
      <dgm:spPr/>
      <dgm:t>
        <a:bodyPr/>
        <a:lstStyle/>
        <a:p>
          <a:endParaRPr lang="ru-RU"/>
        </a:p>
      </dgm:t>
    </dgm:pt>
    <dgm:pt modelId="{B8AE80E3-5BA9-4A83-A663-A0B7D1B6D317}" type="sibTrans" cxnId="{E357D68C-640D-4D50-928B-B4AF612CB973}">
      <dgm:prSet/>
      <dgm:spPr/>
      <dgm:t>
        <a:bodyPr/>
        <a:lstStyle/>
        <a:p>
          <a:endParaRPr lang="ru-RU"/>
        </a:p>
      </dgm:t>
    </dgm:pt>
    <dgm:pt modelId="{4C44C0B3-A267-43D7-97F2-7F8CC3B3DB5E}">
      <dgm:prSet phldrT="[Текст]"/>
      <dgm:spPr/>
      <dgm:t>
        <a:bodyPr/>
        <a:lstStyle/>
        <a:p>
          <a:r>
            <a:rPr lang="ru-RU" dirty="0" smtClean="0"/>
            <a:t>Примётывают к горловине, обтачивают</a:t>
          </a:r>
          <a:endParaRPr lang="ru-RU" dirty="0"/>
        </a:p>
      </dgm:t>
    </dgm:pt>
    <dgm:pt modelId="{80192F72-507F-4499-8D46-CDA42A8416D6}" type="parTrans" cxnId="{067B376E-2E42-4BEA-90B5-43F19A800948}">
      <dgm:prSet/>
      <dgm:spPr/>
      <dgm:t>
        <a:bodyPr/>
        <a:lstStyle/>
        <a:p>
          <a:endParaRPr lang="ru-RU"/>
        </a:p>
      </dgm:t>
    </dgm:pt>
    <dgm:pt modelId="{8266F627-57D1-4022-992B-52F54D6A9375}" type="sibTrans" cxnId="{067B376E-2E42-4BEA-90B5-43F19A800948}">
      <dgm:prSet/>
      <dgm:spPr/>
      <dgm:t>
        <a:bodyPr/>
        <a:lstStyle/>
        <a:p>
          <a:endParaRPr lang="ru-RU"/>
        </a:p>
      </dgm:t>
    </dgm:pt>
    <dgm:pt modelId="{A950D117-63AA-416E-A29E-5075FB2A2E73}">
      <dgm:prSet phldrT="[Текст]"/>
      <dgm:spPr/>
      <dgm:t>
        <a:bodyPr/>
        <a:lstStyle/>
        <a:p>
          <a:r>
            <a:rPr lang="ru-RU" dirty="0" smtClean="0"/>
            <a:t>Делают рассечки,</a:t>
          </a:r>
        </a:p>
        <a:p>
          <a:r>
            <a:rPr lang="ru-RU" dirty="0" smtClean="0"/>
            <a:t>выворачивают,</a:t>
          </a:r>
        </a:p>
        <a:p>
          <a:r>
            <a:rPr lang="ru-RU" dirty="0" smtClean="0"/>
            <a:t>вымётывают </a:t>
          </a:r>
          <a:endParaRPr lang="ru-RU" dirty="0"/>
        </a:p>
      </dgm:t>
    </dgm:pt>
    <dgm:pt modelId="{0C421536-DEC5-45E8-984B-2E0DFEAC278A}" type="parTrans" cxnId="{3CBD76D9-8FC8-460E-83B9-35C4D9108A56}">
      <dgm:prSet/>
      <dgm:spPr/>
      <dgm:t>
        <a:bodyPr/>
        <a:lstStyle/>
        <a:p>
          <a:endParaRPr lang="ru-RU"/>
        </a:p>
      </dgm:t>
    </dgm:pt>
    <dgm:pt modelId="{81AD44BE-C7FE-4275-9EE6-54ECBBCBD149}" type="sibTrans" cxnId="{3CBD76D9-8FC8-460E-83B9-35C4D9108A56}">
      <dgm:prSet/>
      <dgm:spPr/>
      <dgm:t>
        <a:bodyPr/>
        <a:lstStyle/>
        <a:p>
          <a:endParaRPr lang="ru-RU"/>
        </a:p>
      </dgm:t>
    </dgm:pt>
    <dgm:pt modelId="{345B0E25-5621-4D80-8AD8-414BF45DCF0E}">
      <dgm:prSet phldrT="[Текст]"/>
      <dgm:spPr/>
      <dgm:t>
        <a:bodyPr/>
        <a:lstStyle/>
        <a:p>
          <a:r>
            <a:rPr lang="ru-RU" dirty="0" err="1" smtClean="0"/>
            <a:t>приутюживают</a:t>
          </a:r>
          <a:endParaRPr lang="ru-RU" dirty="0"/>
        </a:p>
      </dgm:t>
    </dgm:pt>
    <dgm:pt modelId="{20096677-3755-4B84-B3AD-9CB6034010B4}" type="parTrans" cxnId="{744D46F9-BB18-4FCF-9C1D-DAB6B2218732}">
      <dgm:prSet/>
      <dgm:spPr/>
      <dgm:t>
        <a:bodyPr/>
        <a:lstStyle/>
        <a:p>
          <a:endParaRPr lang="ru-RU"/>
        </a:p>
      </dgm:t>
    </dgm:pt>
    <dgm:pt modelId="{E14526C4-F4FD-4DEF-BA30-A60EA5DE2A21}" type="sibTrans" cxnId="{744D46F9-BB18-4FCF-9C1D-DAB6B2218732}">
      <dgm:prSet/>
      <dgm:spPr/>
      <dgm:t>
        <a:bodyPr/>
        <a:lstStyle/>
        <a:p>
          <a:endParaRPr lang="ru-RU"/>
        </a:p>
      </dgm:t>
    </dgm:pt>
    <dgm:pt modelId="{58A6CFEA-C7BB-4E00-AAE5-0A22A168ECAD}" type="pres">
      <dgm:prSet presAssocID="{3EF8070E-BFAE-489B-A064-E10C0231533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5A4407-777F-4C97-9457-DAECDB52572B}" type="pres">
      <dgm:prSet presAssocID="{F58D7F0A-C423-4D8C-97F8-35583CDC8B1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08E919-65C3-45B7-B83B-DAD451F1D327}" type="pres">
      <dgm:prSet presAssocID="{40823C4D-87E0-4407-81B6-31F29447077E}" presName="sibTrans" presStyleLbl="sibTrans1D1" presStyleIdx="0" presStyleCnt="5"/>
      <dgm:spPr/>
      <dgm:t>
        <a:bodyPr/>
        <a:lstStyle/>
        <a:p>
          <a:endParaRPr lang="ru-RU"/>
        </a:p>
      </dgm:t>
    </dgm:pt>
    <dgm:pt modelId="{BAF5027B-6019-40AB-9E1C-ECB725DE9876}" type="pres">
      <dgm:prSet presAssocID="{40823C4D-87E0-4407-81B6-31F29447077E}" presName="connectorText" presStyleLbl="sibTrans1D1" presStyleIdx="0" presStyleCnt="5"/>
      <dgm:spPr/>
      <dgm:t>
        <a:bodyPr/>
        <a:lstStyle/>
        <a:p>
          <a:endParaRPr lang="ru-RU"/>
        </a:p>
      </dgm:t>
    </dgm:pt>
    <dgm:pt modelId="{31DBAB30-E416-436F-BBCB-4CA74C46109F}" type="pres">
      <dgm:prSet presAssocID="{A95E499B-57D8-400F-B3DE-0BE7BA1F6971}" presName="node" presStyleLbl="node1" presStyleIdx="1" presStyleCnt="6" custLinFactNeighborX="421" custLinFactNeighborY="-3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2C2DBA-A707-4D33-9859-58E1288B2ACF}" type="pres">
      <dgm:prSet presAssocID="{F671F3EE-39F1-4121-91A4-E0B1168618DF}" presName="sibTrans" presStyleLbl="sibTrans1D1" presStyleIdx="1" presStyleCnt="5"/>
      <dgm:spPr/>
      <dgm:t>
        <a:bodyPr/>
        <a:lstStyle/>
        <a:p>
          <a:endParaRPr lang="ru-RU"/>
        </a:p>
      </dgm:t>
    </dgm:pt>
    <dgm:pt modelId="{B633D0A1-862F-40D7-BD5F-97BCDE01BEE2}" type="pres">
      <dgm:prSet presAssocID="{F671F3EE-39F1-4121-91A4-E0B1168618DF}" presName="connectorText" presStyleLbl="sibTrans1D1" presStyleIdx="1" presStyleCnt="5"/>
      <dgm:spPr/>
      <dgm:t>
        <a:bodyPr/>
        <a:lstStyle/>
        <a:p>
          <a:endParaRPr lang="ru-RU"/>
        </a:p>
      </dgm:t>
    </dgm:pt>
    <dgm:pt modelId="{D4453F22-3C60-4872-8BF0-88B321C98DA3}" type="pres">
      <dgm:prSet presAssocID="{41216F5A-84D7-448D-96A7-60FF1A63EA9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01952F-7127-4547-8DE4-3181536A50E4}" type="pres">
      <dgm:prSet presAssocID="{B8AE80E3-5BA9-4A83-A663-A0B7D1B6D317}" presName="sibTrans" presStyleLbl="sibTrans1D1" presStyleIdx="2" presStyleCnt="5"/>
      <dgm:spPr/>
      <dgm:t>
        <a:bodyPr/>
        <a:lstStyle/>
        <a:p>
          <a:endParaRPr lang="ru-RU"/>
        </a:p>
      </dgm:t>
    </dgm:pt>
    <dgm:pt modelId="{867E7969-FB67-4326-99CC-76D7A0698E19}" type="pres">
      <dgm:prSet presAssocID="{B8AE80E3-5BA9-4A83-A663-A0B7D1B6D317}" presName="connectorText" presStyleLbl="sibTrans1D1" presStyleIdx="2" presStyleCnt="5"/>
      <dgm:spPr/>
      <dgm:t>
        <a:bodyPr/>
        <a:lstStyle/>
        <a:p>
          <a:endParaRPr lang="ru-RU"/>
        </a:p>
      </dgm:t>
    </dgm:pt>
    <dgm:pt modelId="{BAE8C155-DB23-448C-A3B3-7F6330CF69DE}" type="pres">
      <dgm:prSet presAssocID="{4C44C0B3-A267-43D7-97F2-7F8CC3B3DB5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38E4A-D784-408E-9B73-4D81A965FBE3}" type="pres">
      <dgm:prSet presAssocID="{8266F627-57D1-4022-992B-52F54D6A937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E0A888DE-4B55-4817-B6FF-F441A0EF5D52}" type="pres">
      <dgm:prSet presAssocID="{8266F627-57D1-4022-992B-52F54D6A9375}" presName="connectorText" presStyleLbl="sibTrans1D1" presStyleIdx="3" presStyleCnt="5"/>
      <dgm:spPr/>
      <dgm:t>
        <a:bodyPr/>
        <a:lstStyle/>
        <a:p>
          <a:endParaRPr lang="ru-RU"/>
        </a:p>
      </dgm:t>
    </dgm:pt>
    <dgm:pt modelId="{E34BEC40-B728-4792-B184-60B7DE215854}" type="pres">
      <dgm:prSet presAssocID="{A950D117-63AA-416E-A29E-5075FB2A2E7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D66A3F-AC5F-4B5E-8E7E-9B91375632AF}" type="pres">
      <dgm:prSet presAssocID="{81AD44BE-C7FE-4275-9EE6-54ECBBCBD149}" presName="sibTrans" presStyleLbl="sibTrans1D1" presStyleIdx="4" presStyleCnt="5"/>
      <dgm:spPr/>
      <dgm:t>
        <a:bodyPr/>
        <a:lstStyle/>
        <a:p>
          <a:endParaRPr lang="ru-RU"/>
        </a:p>
      </dgm:t>
    </dgm:pt>
    <dgm:pt modelId="{F22DCD36-693B-41DD-9532-CC057F9CAFD9}" type="pres">
      <dgm:prSet presAssocID="{81AD44BE-C7FE-4275-9EE6-54ECBBCBD149}" presName="connectorText" presStyleLbl="sibTrans1D1" presStyleIdx="4" presStyleCnt="5"/>
      <dgm:spPr/>
      <dgm:t>
        <a:bodyPr/>
        <a:lstStyle/>
        <a:p>
          <a:endParaRPr lang="ru-RU"/>
        </a:p>
      </dgm:t>
    </dgm:pt>
    <dgm:pt modelId="{8ADF8E7B-B478-4766-8672-1A1DD0FC91B4}" type="pres">
      <dgm:prSet presAssocID="{345B0E25-5621-4D80-8AD8-414BF45DCF0E}" presName="node" presStyleLbl="node1" presStyleIdx="5" presStyleCnt="6" custLinFactNeighborX="421" custLinFactNeighborY="-3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D84EBE-CF74-46C7-8DB4-050E6B1C4B21}" type="presOf" srcId="{4C44C0B3-A267-43D7-97F2-7F8CC3B3DB5E}" destId="{BAE8C155-DB23-448C-A3B3-7F6330CF69DE}" srcOrd="0" destOrd="0" presId="urn:microsoft.com/office/officeart/2005/8/layout/bProcess3"/>
    <dgm:cxn modelId="{2C6688F6-54CB-4FCC-9FE1-7B219A76BF14}" type="presOf" srcId="{81AD44BE-C7FE-4275-9EE6-54ECBBCBD149}" destId="{64D66A3F-AC5F-4B5E-8E7E-9B91375632AF}" srcOrd="0" destOrd="0" presId="urn:microsoft.com/office/officeart/2005/8/layout/bProcess3"/>
    <dgm:cxn modelId="{EE79073B-EC59-4244-A2FE-621877970ADF}" type="presOf" srcId="{B8AE80E3-5BA9-4A83-A663-A0B7D1B6D317}" destId="{867E7969-FB67-4326-99CC-76D7A0698E19}" srcOrd="1" destOrd="0" presId="urn:microsoft.com/office/officeart/2005/8/layout/bProcess3"/>
    <dgm:cxn modelId="{744D46F9-BB18-4FCF-9C1D-DAB6B2218732}" srcId="{3EF8070E-BFAE-489B-A064-E10C02315338}" destId="{345B0E25-5621-4D80-8AD8-414BF45DCF0E}" srcOrd="5" destOrd="0" parTransId="{20096677-3755-4B84-B3AD-9CB6034010B4}" sibTransId="{E14526C4-F4FD-4DEF-BA30-A60EA5DE2A21}"/>
    <dgm:cxn modelId="{63150C3C-4690-43F9-968C-177D8E95B0EB}" type="presOf" srcId="{A95E499B-57D8-400F-B3DE-0BE7BA1F6971}" destId="{31DBAB30-E416-436F-BBCB-4CA74C46109F}" srcOrd="0" destOrd="0" presId="urn:microsoft.com/office/officeart/2005/8/layout/bProcess3"/>
    <dgm:cxn modelId="{8BE56406-FC85-4C84-B329-B7FCB00BFFF2}" type="presOf" srcId="{B8AE80E3-5BA9-4A83-A663-A0B7D1B6D317}" destId="{2901952F-7127-4547-8DE4-3181536A50E4}" srcOrd="0" destOrd="0" presId="urn:microsoft.com/office/officeart/2005/8/layout/bProcess3"/>
    <dgm:cxn modelId="{A899C32C-BA88-4733-AE3F-0B48EB1B02F7}" type="presOf" srcId="{81AD44BE-C7FE-4275-9EE6-54ECBBCBD149}" destId="{F22DCD36-693B-41DD-9532-CC057F9CAFD9}" srcOrd="1" destOrd="0" presId="urn:microsoft.com/office/officeart/2005/8/layout/bProcess3"/>
    <dgm:cxn modelId="{860AD91F-D4AA-454F-812E-6FAE4B1032A5}" srcId="{3EF8070E-BFAE-489B-A064-E10C02315338}" destId="{F58D7F0A-C423-4D8C-97F8-35583CDC8B12}" srcOrd="0" destOrd="0" parTransId="{AC2159E3-AB1D-4012-8941-E9477044D3E2}" sibTransId="{40823C4D-87E0-4407-81B6-31F29447077E}"/>
    <dgm:cxn modelId="{7508B9FA-5922-490A-B69B-EBBCDBB3779F}" type="presOf" srcId="{40823C4D-87E0-4407-81B6-31F29447077E}" destId="{2508E919-65C3-45B7-B83B-DAD451F1D327}" srcOrd="0" destOrd="0" presId="urn:microsoft.com/office/officeart/2005/8/layout/bProcess3"/>
    <dgm:cxn modelId="{E357D68C-640D-4D50-928B-B4AF612CB973}" srcId="{3EF8070E-BFAE-489B-A064-E10C02315338}" destId="{41216F5A-84D7-448D-96A7-60FF1A63EA91}" srcOrd="2" destOrd="0" parTransId="{FF672103-3006-4CD6-846B-A44E317E3FA2}" sibTransId="{B8AE80E3-5BA9-4A83-A663-A0B7D1B6D317}"/>
    <dgm:cxn modelId="{956DC3C7-9E01-421B-8D19-AAD066DDBA62}" type="presOf" srcId="{F671F3EE-39F1-4121-91A4-E0B1168618DF}" destId="{FC2C2DBA-A707-4D33-9859-58E1288B2ACF}" srcOrd="0" destOrd="0" presId="urn:microsoft.com/office/officeart/2005/8/layout/bProcess3"/>
    <dgm:cxn modelId="{067B376E-2E42-4BEA-90B5-43F19A800948}" srcId="{3EF8070E-BFAE-489B-A064-E10C02315338}" destId="{4C44C0B3-A267-43D7-97F2-7F8CC3B3DB5E}" srcOrd="3" destOrd="0" parTransId="{80192F72-507F-4499-8D46-CDA42A8416D6}" sibTransId="{8266F627-57D1-4022-992B-52F54D6A9375}"/>
    <dgm:cxn modelId="{3CBD76D9-8FC8-460E-83B9-35C4D9108A56}" srcId="{3EF8070E-BFAE-489B-A064-E10C02315338}" destId="{A950D117-63AA-416E-A29E-5075FB2A2E73}" srcOrd="4" destOrd="0" parTransId="{0C421536-DEC5-45E8-984B-2E0DFEAC278A}" sibTransId="{81AD44BE-C7FE-4275-9EE6-54ECBBCBD149}"/>
    <dgm:cxn modelId="{555E37BD-432E-4F41-B068-49C1324121CC}" type="presOf" srcId="{F58D7F0A-C423-4D8C-97F8-35583CDC8B12}" destId="{675A4407-777F-4C97-9457-DAECDB52572B}" srcOrd="0" destOrd="0" presId="urn:microsoft.com/office/officeart/2005/8/layout/bProcess3"/>
    <dgm:cxn modelId="{6AD371CB-7349-4D21-B792-5AAAE8A8CE2B}" type="presOf" srcId="{345B0E25-5621-4D80-8AD8-414BF45DCF0E}" destId="{8ADF8E7B-B478-4766-8672-1A1DD0FC91B4}" srcOrd="0" destOrd="0" presId="urn:microsoft.com/office/officeart/2005/8/layout/bProcess3"/>
    <dgm:cxn modelId="{F49D1C91-8D16-4D0D-B08B-D34BE3F32C6E}" type="presOf" srcId="{41216F5A-84D7-448D-96A7-60FF1A63EA91}" destId="{D4453F22-3C60-4872-8BF0-88B321C98DA3}" srcOrd="0" destOrd="0" presId="urn:microsoft.com/office/officeart/2005/8/layout/bProcess3"/>
    <dgm:cxn modelId="{C3F58F52-4D4C-42B0-A5D4-66719D706626}" type="presOf" srcId="{A950D117-63AA-416E-A29E-5075FB2A2E73}" destId="{E34BEC40-B728-4792-B184-60B7DE215854}" srcOrd="0" destOrd="0" presId="urn:microsoft.com/office/officeart/2005/8/layout/bProcess3"/>
    <dgm:cxn modelId="{06C12969-6055-4252-AE56-2ADC3C26706C}" type="presOf" srcId="{8266F627-57D1-4022-992B-52F54D6A9375}" destId="{E0A888DE-4B55-4817-B6FF-F441A0EF5D52}" srcOrd="1" destOrd="0" presId="urn:microsoft.com/office/officeart/2005/8/layout/bProcess3"/>
    <dgm:cxn modelId="{3C461B28-19DB-4BF6-BA34-02B555EA99FE}" type="presOf" srcId="{F671F3EE-39F1-4121-91A4-E0B1168618DF}" destId="{B633D0A1-862F-40D7-BD5F-97BCDE01BEE2}" srcOrd="1" destOrd="0" presId="urn:microsoft.com/office/officeart/2005/8/layout/bProcess3"/>
    <dgm:cxn modelId="{485BE0D0-DB75-44A3-ACAE-3376032E0930}" type="presOf" srcId="{3EF8070E-BFAE-489B-A064-E10C02315338}" destId="{58A6CFEA-C7BB-4E00-AAE5-0A22A168ECAD}" srcOrd="0" destOrd="0" presId="urn:microsoft.com/office/officeart/2005/8/layout/bProcess3"/>
    <dgm:cxn modelId="{1F4E4026-394D-466D-AA90-AE02551E5753}" type="presOf" srcId="{40823C4D-87E0-4407-81B6-31F29447077E}" destId="{BAF5027B-6019-40AB-9E1C-ECB725DE9876}" srcOrd="1" destOrd="0" presId="urn:microsoft.com/office/officeart/2005/8/layout/bProcess3"/>
    <dgm:cxn modelId="{FB992D9C-64A4-4266-BF98-16D24098755C}" srcId="{3EF8070E-BFAE-489B-A064-E10C02315338}" destId="{A95E499B-57D8-400F-B3DE-0BE7BA1F6971}" srcOrd="1" destOrd="0" parTransId="{990E1EDD-6A2E-4AD3-9FF4-E6B186EAE8B5}" sibTransId="{F671F3EE-39F1-4121-91A4-E0B1168618DF}"/>
    <dgm:cxn modelId="{61AF0087-8A5F-4A86-A958-DE62EC596EE2}" type="presOf" srcId="{8266F627-57D1-4022-992B-52F54D6A9375}" destId="{80738E4A-D784-408E-9B73-4D81A965FBE3}" srcOrd="0" destOrd="0" presId="urn:microsoft.com/office/officeart/2005/8/layout/bProcess3"/>
    <dgm:cxn modelId="{2055E6F5-FEF4-4401-9B7B-C9EB5057A671}" type="presParOf" srcId="{58A6CFEA-C7BB-4E00-AAE5-0A22A168ECAD}" destId="{675A4407-777F-4C97-9457-DAECDB52572B}" srcOrd="0" destOrd="0" presId="urn:microsoft.com/office/officeart/2005/8/layout/bProcess3"/>
    <dgm:cxn modelId="{6D1BD92E-EB31-4F97-9C99-DE440FEB278A}" type="presParOf" srcId="{58A6CFEA-C7BB-4E00-AAE5-0A22A168ECAD}" destId="{2508E919-65C3-45B7-B83B-DAD451F1D327}" srcOrd="1" destOrd="0" presId="urn:microsoft.com/office/officeart/2005/8/layout/bProcess3"/>
    <dgm:cxn modelId="{95E7D36F-4CB1-4DDB-8646-2D85A3AED34A}" type="presParOf" srcId="{2508E919-65C3-45B7-B83B-DAD451F1D327}" destId="{BAF5027B-6019-40AB-9E1C-ECB725DE9876}" srcOrd="0" destOrd="0" presId="urn:microsoft.com/office/officeart/2005/8/layout/bProcess3"/>
    <dgm:cxn modelId="{272BFFB0-2E25-462A-A8E2-CD9E9572E85F}" type="presParOf" srcId="{58A6CFEA-C7BB-4E00-AAE5-0A22A168ECAD}" destId="{31DBAB30-E416-436F-BBCB-4CA74C46109F}" srcOrd="2" destOrd="0" presId="urn:microsoft.com/office/officeart/2005/8/layout/bProcess3"/>
    <dgm:cxn modelId="{521F704A-A623-4B88-B49B-9B912EF0D274}" type="presParOf" srcId="{58A6CFEA-C7BB-4E00-AAE5-0A22A168ECAD}" destId="{FC2C2DBA-A707-4D33-9859-58E1288B2ACF}" srcOrd="3" destOrd="0" presId="urn:microsoft.com/office/officeart/2005/8/layout/bProcess3"/>
    <dgm:cxn modelId="{AA1EA869-0D49-49F4-94AA-894A0B1B9165}" type="presParOf" srcId="{FC2C2DBA-A707-4D33-9859-58E1288B2ACF}" destId="{B633D0A1-862F-40D7-BD5F-97BCDE01BEE2}" srcOrd="0" destOrd="0" presId="urn:microsoft.com/office/officeart/2005/8/layout/bProcess3"/>
    <dgm:cxn modelId="{0A43BED0-C724-4F7C-AEB7-1B82600D81B5}" type="presParOf" srcId="{58A6CFEA-C7BB-4E00-AAE5-0A22A168ECAD}" destId="{D4453F22-3C60-4872-8BF0-88B321C98DA3}" srcOrd="4" destOrd="0" presId="urn:microsoft.com/office/officeart/2005/8/layout/bProcess3"/>
    <dgm:cxn modelId="{4EB9B9C4-9634-42CE-86CF-CD8FAFCD6ADC}" type="presParOf" srcId="{58A6CFEA-C7BB-4E00-AAE5-0A22A168ECAD}" destId="{2901952F-7127-4547-8DE4-3181536A50E4}" srcOrd="5" destOrd="0" presId="urn:microsoft.com/office/officeart/2005/8/layout/bProcess3"/>
    <dgm:cxn modelId="{B887DF2F-DF00-4676-B247-1BCC61AD5B88}" type="presParOf" srcId="{2901952F-7127-4547-8DE4-3181536A50E4}" destId="{867E7969-FB67-4326-99CC-76D7A0698E19}" srcOrd="0" destOrd="0" presId="urn:microsoft.com/office/officeart/2005/8/layout/bProcess3"/>
    <dgm:cxn modelId="{4FF237DF-244C-4E69-BEA6-CA4717D7ECFC}" type="presParOf" srcId="{58A6CFEA-C7BB-4E00-AAE5-0A22A168ECAD}" destId="{BAE8C155-DB23-448C-A3B3-7F6330CF69DE}" srcOrd="6" destOrd="0" presId="urn:microsoft.com/office/officeart/2005/8/layout/bProcess3"/>
    <dgm:cxn modelId="{8038E83B-D91C-4E72-969F-7D23A8E10828}" type="presParOf" srcId="{58A6CFEA-C7BB-4E00-AAE5-0A22A168ECAD}" destId="{80738E4A-D784-408E-9B73-4D81A965FBE3}" srcOrd="7" destOrd="0" presId="urn:microsoft.com/office/officeart/2005/8/layout/bProcess3"/>
    <dgm:cxn modelId="{5E76AA87-F1CD-42D9-B9F2-B445411FC371}" type="presParOf" srcId="{80738E4A-D784-408E-9B73-4D81A965FBE3}" destId="{E0A888DE-4B55-4817-B6FF-F441A0EF5D52}" srcOrd="0" destOrd="0" presId="urn:microsoft.com/office/officeart/2005/8/layout/bProcess3"/>
    <dgm:cxn modelId="{F639A068-EF57-4389-AAB0-D68F7C085FBD}" type="presParOf" srcId="{58A6CFEA-C7BB-4E00-AAE5-0A22A168ECAD}" destId="{E34BEC40-B728-4792-B184-60B7DE215854}" srcOrd="8" destOrd="0" presId="urn:microsoft.com/office/officeart/2005/8/layout/bProcess3"/>
    <dgm:cxn modelId="{1144AC24-23E4-4023-A7D5-36F0A1F1E23E}" type="presParOf" srcId="{58A6CFEA-C7BB-4E00-AAE5-0A22A168ECAD}" destId="{64D66A3F-AC5F-4B5E-8E7E-9B91375632AF}" srcOrd="9" destOrd="0" presId="urn:microsoft.com/office/officeart/2005/8/layout/bProcess3"/>
    <dgm:cxn modelId="{5EADD5FB-7101-47AD-83FE-FD668AF23CF4}" type="presParOf" srcId="{64D66A3F-AC5F-4B5E-8E7E-9B91375632AF}" destId="{F22DCD36-693B-41DD-9532-CC057F9CAFD9}" srcOrd="0" destOrd="0" presId="urn:microsoft.com/office/officeart/2005/8/layout/bProcess3"/>
    <dgm:cxn modelId="{2F6FC59C-F2D4-42A7-BDD6-FE7ECBE0EA37}" type="presParOf" srcId="{58A6CFEA-C7BB-4E00-AAE5-0A22A168ECAD}" destId="{8ADF8E7B-B478-4766-8672-1A1DD0FC91B4}" srcOrd="10" destOrd="0" presId="urn:microsoft.com/office/officeart/2005/8/layout/bProcess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AF6D9F-D1A5-4C04-AE35-EE5A8732A4C5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0EEF13-9F23-4E5E-8A7F-D4DC9E6C60B2}">
      <dgm:prSet phldrT="[Текст]"/>
      <dgm:spPr/>
      <dgm:t>
        <a:bodyPr/>
        <a:lstStyle/>
        <a:p>
          <a:r>
            <a:rPr lang="ru-RU" dirty="0" smtClean="0"/>
            <a:t>Косая бейка</a:t>
          </a:r>
          <a:endParaRPr lang="ru-RU" dirty="0"/>
        </a:p>
      </dgm:t>
    </dgm:pt>
    <dgm:pt modelId="{91AD5C21-0911-479F-A859-A7AAB8B5ECAB}" type="parTrans" cxnId="{E7250B5E-EF66-4077-943F-09F90F6A3285}">
      <dgm:prSet/>
      <dgm:spPr/>
      <dgm:t>
        <a:bodyPr/>
        <a:lstStyle/>
        <a:p>
          <a:endParaRPr lang="ru-RU"/>
        </a:p>
      </dgm:t>
    </dgm:pt>
    <dgm:pt modelId="{F1602EB2-C578-44C8-A0C1-7D4D82776EEA}" type="sibTrans" cxnId="{E7250B5E-EF66-4077-943F-09F90F6A3285}">
      <dgm:prSet/>
      <dgm:spPr/>
      <dgm:t>
        <a:bodyPr/>
        <a:lstStyle/>
        <a:p>
          <a:endParaRPr lang="ru-RU"/>
        </a:p>
      </dgm:t>
    </dgm:pt>
    <dgm:pt modelId="{49C8BAEB-EAAF-4208-9B4B-6D8F57B83242}">
      <dgm:prSet phldrT="[Текст]"/>
      <dgm:spPr/>
      <dgm:t>
        <a:bodyPr/>
        <a:lstStyle/>
        <a:p>
          <a:r>
            <a:rPr lang="ru-RU" dirty="0" smtClean="0"/>
            <a:t>ВТО бейки</a:t>
          </a:r>
          <a:endParaRPr lang="ru-RU" dirty="0"/>
        </a:p>
      </dgm:t>
    </dgm:pt>
    <dgm:pt modelId="{5CE0B084-4778-4674-B2F1-023883F33FA2}" type="parTrans" cxnId="{EBA385C1-BBA3-4161-BA75-2D5C198A0E8B}">
      <dgm:prSet/>
      <dgm:spPr/>
      <dgm:t>
        <a:bodyPr/>
        <a:lstStyle/>
        <a:p>
          <a:endParaRPr lang="ru-RU"/>
        </a:p>
      </dgm:t>
    </dgm:pt>
    <dgm:pt modelId="{249CA1A6-AB03-45F1-B355-716D7C5C0F7F}" type="sibTrans" cxnId="{EBA385C1-BBA3-4161-BA75-2D5C198A0E8B}">
      <dgm:prSet/>
      <dgm:spPr/>
      <dgm:t>
        <a:bodyPr/>
        <a:lstStyle/>
        <a:p>
          <a:endParaRPr lang="ru-RU"/>
        </a:p>
      </dgm:t>
    </dgm:pt>
    <dgm:pt modelId="{3095792A-F470-480A-9F28-A67B972ABE69}">
      <dgm:prSet phldrT="[Текст]"/>
      <dgm:spPr/>
      <dgm:t>
        <a:bodyPr/>
        <a:lstStyle/>
        <a:p>
          <a:r>
            <a:rPr lang="ru-RU" dirty="0" smtClean="0"/>
            <a:t>Приметать и пристрочить один срез бейки к горловине</a:t>
          </a:r>
          <a:endParaRPr lang="ru-RU" dirty="0"/>
        </a:p>
      </dgm:t>
    </dgm:pt>
    <dgm:pt modelId="{01C22DE7-3698-4353-89D8-3AD32F306B45}" type="parTrans" cxnId="{96825954-53B8-41CC-B593-170921FCE251}">
      <dgm:prSet/>
      <dgm:spPr/>
      <dgm:t>
        <a:bodyPr/>
        <a:lstStyle/>
        <a:p>
          <a:endParaRPr lang="ru-RU"/>
        </a:p>
      </dgm:t>
    </dgm:pt>
    <dgm:pt modelId="{9EE963AB-ED19-488A-8036-9371B869F851}" type="sibTrans" cxnId="{96825954-53B8-41CC-B593-170921FCE251}">
      <dgm:prSet/>
      <dgm:spPr/>
      <dgm:t>
        <a:bodyPr/>
        <a:lstStyle/>
        <a:p>
          <a:endParaRPr lang="ru-RU"/>
        </a:p>
      </dgm:t>
    </dgm:pt>
    <dgm:pt modelId="{A0858061-115A-4811-8BE1-9E060A828AFE}">
      <dgm:prSet phldrT="[Текст]"/>
      <dgm:spPr/>
      <dgm:t>
        <a:bodyPr/>
        <a:lstStyle/>
        <a:p>
          <a:r>
            <a:rPr lang="ru-RU" dirty="0" smtClean="0"/>
            <a:t>Обогнуть срез припуска на шов  другой стороной бейки , наметать</a:t>
          </a:r>
          <a:endParaRPr lang="ru-RU" dirty="0"/>
        </a:p>
      </dgm:t>
    </dgm:pt>
    <dgm:pt modelId="{13FF4841-240A-4DA2-A5FE-E35998A084CD}" type="parTrans" cxnId="{D7614A24-274C-4465-96E2-B4C24F1D045D}">
      <dgm:prSet/>
      <dgm:spPr/>
      <dgm:t>
        <a:bodyPr/>
        <a:lstStyle/>
        <a:p>
          <a:endParaRPr lang="ru-RU"/>
        </a:p>
      </dgm:t>
    </dgm:pt>
    <dgm:pt modelId="{26A1A8EE-7B2D-4F32-A391-6F28AC55E1EE}" type="sibTrans" cxnId="{D7614A24-274C-4465-96E2-B4C24F1D045D}">
      <dgm:prSet/>
      <dgm:spPr/>
      <dgm:t>
        <a:bodyPr/>
        <a:lstStyle/>
        <a:p>
          <a:endParaRPr lang="ru-RU"/>
        </a:p>
      </dgm:t>
    </dgm:pt>
    <dgm:pt modelId="{33402AAF-6689-4522-9B99-605C57A5FAA4}">
      <dgm:prSet phldrT="[Текст]"/>
      <dgm:spPr/>
      <dgm:t>
        <a:bodyPr/>
        <a:lstStyle/>
        <a:p>
          <a:r>
            <a:rPr lang="ru-RU" dirty="0" smtClean="0"/>
            <a:t>Проложить отделочную строчку</a:t>
          </a:r>
          <a:endParaRPr lang="ru-RU" dirty="0"/>
        </a:p>
      </dgm:t>
    </dgm:pt>
    <dgm:pt modelId="{C34E7417-B250-4B73-AC4C-99CF560A117A}" type="parTrans" cxnId="{8434A174-AC9C-48C4-943B-3F5CA800E5CB}">
      <dgm:prSet/>
      <dgm:spPr/>
      <dgm:t>
        <a:bodyPr/>
        <a:lstStyle/>
        <a:p>
          <a:endParaRPr lang="ru-RU"/>
        </a:p>
      </dgm:t>
    </dgm:pt>
    <dgm:pt modelId="{A80B9363-7981-4CC3-AB66-C2A5885E984A}" type="sibTrans" cxnId="{8434A174-AC9C-48C4-943B-3F5CA800E5CB}">
      <dgm:prSet/>
      <dgm:spPr/>
      <dgm:t>
        <a:bodyPr/>
        <a:lstStyle/>
        <a:p>
          <a:endParaRPr lang="ru-RU"/>
        </a:p>
      </dgm:t>
    </dgm:pt>
    <dgm:pt modelId="{8A860D1F-701D-4332-912F-6162C3B7523F}">
      <dgm:prSet phldrT="[Текст]"/>
      <dgm:spPr/>
      <dgm:t>
        <a:bodyPr/>
        <a:lstStyle/>
        <a:p>
          <a:r>
            <a:rPr lang="ru-RU" dirty="0" smtClean="0"/>
            <a:t>Убрать намётку </a:t>
          </a:r>
          <a:r>
            <a:rPr lang="ru-RU" dirty="0" err="1" smtClean="0"/>
            <a:t>приутюжить</a:t>
          </a:r>
          <a:endParaRPr lang="ru-RU" dirty="0"/>
        </a:p>
      </dgm:t>
    </dgm:pt>
    <dgm:pt modelId="{A798FB66-728D-4EFC-B6CE-472FF816F37F}" type="parTrans" cxnId="{D120A3C1-E6B0-4378-9684-B75F9AAE2BC9}">
      <dgm:prSet/>
      <dgm:spPr/>
      <dgm:t>
        <a:bodyPr/>
        <a:lstStyle/>
        <a:p>
          <a:endParaRPr lang="ru-RU"/>
        </a:p>
      </dgm:t>
    </dgm:pt>
    <dgm:pt modelId="{9BAC8E19-659A-48FC-BB05-A68070C179FB}" type="sibTrans" cxnId="{D120A3C1-E6B0-4378-9684-B75F9AAE2BC9}">
      <dgm:prSet/>
      <dgm:spPr/>
      <dgm:t>
        <a:bodyPr/>
        <a:lstStyle/>
        <a:p>
          <a:endParaRPr lang="ru-RU"/>
        </a:p>
      </dgm:t>
    </dgm:pt>
    <dgm:pt modelId="{09C33DDF-78D5-459C-899A-D888B046BA8C}" type="pres">
      <dgm:prSet presAssocID="{1BAF6D9F-D1A5-4C04-AE35-EE5A8732A4C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13B7C6-E9E0-435D-A9CB-0968E5AC40E5}" type="pres">
      <dgm:prSet presAssocID="{990EEF13-9F23-4E5E-8A7F-D4DC9E6C60B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53C7A-DBC0-4358-9B84-5CA01EF89E7A}" type="pres">
      <dgm:prSet presAssocID="{F1602EB2-C578-44C8-A0C1-7D4D82776EEA}" presName="sibTrans" presStyleLbl="sibTrans1D1" presStyleIdx="0" presStyleCnt="5"/>
      <dgm:spPr/>
      <dgm:t>
        <a:bodyPr/>
        <a:lstStyle/>
        <a:p>
          <a:endParaRPr lang="ru-RU"/>
        </a:p>
      </dgm:t>
    </dgm:pt>
    <dgm:pt modelId="{B2A2639D-7A8F-4049-A85C-00028EAA788F}" type="pres">
      <dgm:prSet presAssocID="{F1602EB2-C578-44C8-A0C1-7D4D82776EEA}" presName="connectorText" presStyleLbl="sibTrans1D1" presStyleIdx="0" presStyleCnt="5"/>
      <dgm:spPr/>
      <dgm:t>
        <a:bodyPr/>
        <a:lstStyle/>
        <a:p>
          <a:endParaRPr lang="ru-RU"/>
        </a:p>
      </dgm:t>
    </dgm:pt>
    <dgm:pt modelId="{7082B433-F188-4338-B786-BD176964F97C}" type="pres">
      <dgm:prSet presAssocID="{49C8BAEB-EAAF-4208-9B4B-6D8F57B83242}" presName="node" presStyleLbl="node1" presStyleIdx="1" presStyleCnt="6" custLinFactNeighborX="-3553" custLinFactNeighborY="-3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8D545-C9F8-45A3-B4C5-2236E178BF42}" type="pres">
      <dgm:prSet presAssocID="{249CA1A6-AB03-45F1-B355-716D7C5C0F7F}" presName="sibTrans" presStyleLbl="sibTrans1D1" presStyleIdx="1" presStyleCnt="5"/>
      <dgm:spPr/>
      <dgm:t>
        <a:bodyPr/>
        <a:lstStyle/>
        <a:p>
          <a:endParaRPr lang="ru-RU"/>
        </a:p>
      </dgm:t>
    </dgm:pt>
    <dgm:pt modelId="{8BDF444B-B168-44B3-BDB2-BE346E9788CE}" type="pres">
      <dgm:prSet presAssocID="{249CA1A6-AB03-45F1-B355-716D7C5C0F7F}" presName="connectorText" presStyleLbl="sibTrans1D1" presStyleIdx="1" presStyleCnt="5"/>
      <dgm:spPr/>
      <dgm:t>
        <a:bodyPr/>
        <a:lstStyle/>
        <a:p>
          <a:endParaRPr lang="ru-RU"/>
        </a:p>
      </dgm:t>
    </dgm:pt>
    <dgm:pt modelId="{260C9D11-A882-47CF-BB91-D4A66014D3B5}" type="pres">
      <dgm:prSet presAssocID="{3095792A-F470-480A-9F28-A67B972ABE6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756D2-DE18-4F4F-A971-4364919728A6}" type="pres">
      <dgm:prSet presAssocID="{9EE963AB-ED19-488A-8036-9371B869F851}" presName="sibTrans" presStyleLbl="sibTrans1D1" presStyleIdx="2" presStyleCnt="5"/>
      <dgm:spPr/>
      <dgm:t>
        <a:bodyPr/>
        <a:lstStyle/>
        <a:p>
          <a:endParaRPr lang="ru-RU"/>
        </a:p>
      </dgm:t>
    </dgm:pt>
    <dgm:pt modelId="{92970B9E-DF13-42FD-965C-9E7FC94C2DB3}" type="pres">
      <dgm:prSet presAssocID="{9EE963AB-ED19-488A-8036-9371B869F851}" presName="connectorText" presStyleLbl="sibTrans1D1" presStyleIdx="2" presStyleCnt="5"/>
      <dgm:spPr/>
      <dgm:t>
        <a:bodyPr/>
        <a:lstStyle/>
        <a:p>
          <a:endParaRPr lang="ru-RU"/>
        </a:p>
      </dgm:t>
    </dgm:pt>
    <dgm:pt modelId="{AB5AA127-241A-4E3D-8732-ADF173CF8F8B}" type="pres">
      <dgm:prSet presAssocID="{A0858061-115A-4811-8BE1-9E060A828AF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583987-099D-4A0A-AC6E-2892876DB2D3}" type="pres">
      <dgm:prSet presAssocID="{26A1A8EE-7B2D-4F32-A391-6F28AC55E1EE}" presName="sibTrans" presStyleLbl="sibTrans1D1" presStyleIdx="3" presStyleCnt="5"/>
      <dgm:spPr/>
      <dgm:t>
        <a:bodyPr/>
        <a:lstStyle/>
        <a:p>
          <a:endParaRPr lang="ru-RU"/>
        </a:p>
      </dgm:t>
    </dgm:pt>
    <dgm:pt modelId="{D17B2231-7A67-48D6-81B2-89A7DF28D70D}" type="pres">
      <dgm:prSet presAssocID="{26A1A8EE-7B2D-4F32-A391-6F28AC55E1EE}" presName="connectorText" presStyleLbl="sibTrans1D1" presStyleIdx="3" presStyleCnt="5"/>
      <dgm:spPr/>
      <dgm:t>
        <a:bodyPr/>
        <a:lstStyle/>
        <a:p>
          <a:endParaRPr lang="ru-RU"/>
        </a:p>
      </dgm:t>
    </dgm:pt>
    <dgm:pt modelId="{3CAC7F6F-E61B-4025-9869-5B4FBD5BB597}" type="pres">
      <dgm:prSet presAssocID="{33402AAF-6689-4522-9B99-605C57A5FAA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7C1D6-579E-43AF-8430-6CB80B53B068}" type="pres">
      <dgm:prSet presAssocID="{A80B9363-7981-4CC3-AB66-C2A5885E984A}" presName="sibTrans" presStyleLbl="sibTrans1D1" presStyleIdx="4" presStyleCnt="5"/>
      <dgm:spPr/>
      <dgm:t>
        <a:bodyPr/>
        <a:lstStyle/>
        <a:p>
          <a:endParaRPr lang="ru-RU"/>
        </a:p>
      </dgm:t>
    </dgm:pt>
    <dgm:pt modelId="{1FC9AA16-2925-4654-9790-12F77DD17EF2}" type="pres">
      <dgm:prSet presAssocID="{A80B9363-7981-4CC3-AB66-C2A5885E984A}" presName="connectorText" presStyleLbl="sibTrans1D1" presStyleIdx="4" presStyleCnt="5"/>
      <dgm:spPr/>
      <dgm:t>
        <a:bodyPr/>
        <a:lstStyle/>
        <a:p>
          <a:endParaRPr lang="ru-RU"/>
        </a:p>
      </dgm:t>
    </dgm:pt>
    <dgm:pt modelId="{4B95B5A9-03D5-4E1B-9FC0-A8A31226DB93}" type="pres">
      <dgm:prSet presAssocID="{8A860D1F-701D-4332-912F-6162C3B7523F}" presName="node" presStyleLbl="node1" presStyleIdx="5" presStyleCnt="6" custLinFactNeighborX="-3553" custLinFactNeighborY="-3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45164C-50A3-4AD3-9FF8-214459D57C4C}" type="presOf" srcId="{249CA1A6-AB03-45F1-B355-716D7C5C0F7F}" destId="{95D8D545-C9F8-45A3-B4C5-2236E178BF42}" srcOrd="0" destOrd="0" presId="urn:microsoft.com/office/officeart/2005/8/layout/bProcess3"/>
    <dgm:cxn modelId="{D120A3C1-E6B0-4378-9684-B75F9AAE2BC9}" srcId="{1BAF6D9F-D1A5-4C04-AE35-EE5A8732A4C5}" destId="{8A860D1F-701D-4332-912F-6162C3B7523F}" srcOrd="5" destOrd="0" parTransId="{A798FB66-728D-4EFC-B6CE-472FF816F37F}" sibTransId="{9BAC8E19-659A-48FC-BB05-A68070C179FB}"/>
    <dgm:cxn modelId="{A4FC8299-4E48-4941-9A53-0939F6238594}" type="presOf" srcId="{A80B9363-7981-4CC3-AB66-C2A5885E984A}" destId="{EC07C1D6-579E-43AF-8430-6CB80B53B068}" srcOrd="0" destOrd="0" presId="urn:microsoft.com/office/officeart/2005/8/layout/bProcess3"/>
    <dgm:cxn modelId="{94038304-948D-4FF1-97F5-7D9D66144F23}" type="presOf" srcId="{26A1A8EE-7B2D-4F32-A391-6F28AC55E1EE}" destId="{D17B2231-7A67-48D6-81B2-89A7DF28D70D}" srcOrd="1" destOrd="0" presId="urn:microsoft.com/office/officeart/2005/8/layout/bProcess3"/>
    <dgm:cxn modelId="{31D0394A-EB8F-44EA-83C5-C53EDE159D93}" type="presOf" srcId="{F1602EB2-C578-44C8-A0C1-7D4D82776EEA}" destId="{B2A2639D-7A8F-4049-A85C-00028EAA788F}" srcOrd="1" destOrd="0" presId="urn:microsoft.com/office/officeart/2005/8/layout/bProcess3"/>
    <dgm:cxn modelId="{E00ED479-FB25-40EA-8774-D73593A283A1}" type="presOf" srcId="{F1602EB2-C578-44C8-A0C1-7D4D82776EEA}" destId="{6FE53C7A-DBC0-4358-9B84-5CA01EF89E7A}" srcOrd="0" destOrd="0" presId="urn:microsoft.com/office/officeart/2005/8/layout/bProcess3"/>
    <dgm:cxn modelId="{E7250B5E-EF66-4077-943F-09F90F6A3285}" srcId="{1BAF6D9F-D1A5-4C04-AE35-EE5A8732A4C5}" destId="{990EEF13-9F23-4E5E-8A7F-D4DC9E6C60B2}" srcOrd="0" destOrd="0" parTransId="{91AD5C21-0911-479F-A859-A7AAB8B5ECAB}" sibTransId="{F1602EB2-C578-44C8-A0C1-7D4D82776EEA}"/>
    <dgm:cxn modelId="{96825954-53B8-41CC-B593-170921FCE251}" srcId="{1BAF6D9F-D1A5-4C04-AE35-EE5A8732A4C5}" destId="{3095792A-F470-480A-9F28-A67B972ABE69}" srcOrd="2" destOrd="0" parTransId="{01C22DE7-3698-4353-89D8-3AD32F306B45}" sibTransId="{9EE963AB-ED19-488A-8036-9371B869F851}"/>
    <dgm:cxn modelId="{EBA385C1-BBA3-4161-BA75-2D5C198A0E8B}" srcId="{1BAF6D9F-D1A5-4C04-AE35-EE5A8732A4C5}" destId="{49C8BAEB-EAAF-4208-9B4B-6D8F57B83242}" srcOrd="1" destOrd="0" parTransId="{5CE0B084-4778-4674-B2F1-023883F33FA2}" sibTransId="{249CA1A6-AB03-45F1-B355-716D7C5C0F7F}"/>
    <dgm:cxn modelId="{D7614A24-274C-4465-96E2-B4C24F1D045D}" srcId="{1BAF6D9F-D1A5-4C04-AE35-EE5A8732A4C5}" destId="{A0858061-115A-4811-8BE1-9E060A828AFE}" srcOrd="3" destOrd="0" parTransId="{13FF4841-240A-4DA2-A5FE-E35998A084CD}" sibTransId="{26A1A8EE-7B2D-4F32-A391-6F28AC55E1EE}"/>
    <dgm:cxn modelId="{17B86740-A101-4FE1-BD25-15C2D638E17E}" type="presOf" srcId="{990EEF13-9F23-4E5E-8A7F-D4DC9E6C60B2}" destId="{2913B7C6-E9E0-435D-A9CB-0968E5AC40E5}" srcOrd="0" destOrd="0" presId="urn:microsoft.com/office/officeart/2005/8/layout/bProcess3"/>
    <dgm:cxn modelId="{8434A174-AC9C-48C4-943B-3F5CA800E5CB}" srcId="{1BAF6D9F-D1A5-4C04-AE35-EE5A8732A4C5}" destId="{33402AAF-6689-4522-9B99-605C57A5FAA4}" srcOrd="4" destOrd="0" parTransId="{C34E7417-B250-4B73-AC4C-99CF560A117A}" sibTransId="{A80B9363-7981-4CC3-AB66-C2A5885E984A}"/>
    <dgm:cxn modelId="{4A62213E-7051-47A7-90DD-31A41757F45F}" type="presOf" srcId="{8A860D1F-701D-4332-912F-6162C3B7523F}" destId="{4B95B5A9-03D5-4E1B-9FC0-A8A31226DB93}" srcOrd="0" destOrd="0" presId="urn:microsoft.com/office/officeart/2005/8/layout/bProcess3"/>
    <dgm:cxn modelId="{4BFD3AF6-254D-415C-91EB-7ED68AA4990E}" type="presOf" srcId="{33402AAF-6689-4522-9B99-605C57A5FAA4}" destId="{3CAC7F6F-E61B-4025-9869-5B4FBD5BB597}" srcOrd="0" destOrd="0" presId="urn:microsoft.com/office/officeart/2005/8/layout/bProcess3"/>
    <dgm:cxn modelId="{8C053FDF-5B6A-49A2-82D7-D8711AB99570}" type="presOf" srcId="{A0858061-115A-4811-8BE1-9E060A828AFE}" destId="{AB5AA127-241A-4E3D-8732-ADF173CF8F8B}" srcOrd="0" destOrd="0" presId="urn:microsoft.com/office/officeart/2005/8/layout/bProcess3"/>
    <dgm:cxn modelId="{71D37ED4-3354-4816-AFB6-949798CB2D0C}" type="presOf" srcId="{1BAF6D9F-D1A5-4C04-AE35-EE5A8732A4C5}" destId="{09C33DDF-78D5-459C-899A-D888B046BA8C}" srcOrd="0" destOrd="0" presId="urn:microsoft.com/office/officeart/2005/8/layout/bProcess3"/>
    <dgm:cxn modelId="{7CD6BC8E-F9D5-4FBD-B445-8849F5A43634}" type="presOf" srcId="{249CA1A6-AB03-45F1-B355-716D7C5C0F7F}" destId="{8BDF444B-B168-44B3-BDB2-BE346E9788CE}" srcOrd="1" destOrd="0" presId="urn:microsoft.com/office/officeart/2005/8/layout/bProcess3"/>
    <dgm:cxn modelId="{2B56DACB-645F-47FD-9EE6-6FD8AAEEC35F}" type="presOf" srcId="{49C8BAEB-EAAF-4208-9B4B-6D8F57B83242}" destId="{7082B433-F188-4338-B786-BD176964F97C}" srcOrd="0" destOrd="0" presId="urn:microsoft.com/office/officeart/2005/8/layout/bProcess3"/>
    <dgm:cxn modelId="{8C661EA5-316A-452E-8458-9AF65AB0CF5F}" type="presOf" srcId="{3095792A-F470-480A-9F28-A67B972ABE69}" destId="{260C9D11-A882-47CF-BB91-D4A66014D3B5}" srcOrd="0" destOrd="0" presId="urn:microsoft.com/office/officeart/2005/8/layout/bProcess3"/>
    <dgm:cxn modelId="{30FA668D-E762-4B3C-8B79-30EB0012BE85}" type="presOf" srcId="{9EE963AB-ED19-488A-8036-9371B869F851}" destId="{92970B9E-DF13-42FD-965C-9E7FC94C2DB3}" srcOrd="1" destOrd="0" presId="urn:microsoft.com/office/officeart/2005/8/layout/bProcess3"/>
    <dgm:cxn modelId="{39018545-F0F9-4185-B19B-811EF14F35B2}" type="presOf" srcId="{9EE963AB-ED19-488A-8036-9371B869F851}" destId="{C2E756D2-DE18-4F4F-A971-4364919728A6}" srcOrd="0" destOrd="0" presId="urn:microsoft.com/office/officeart/2005/8/layout/bProcess3"/>
    <dgm:cxn modelId="{B8C27E5B-32E5-4886-BEC6-E77249479A4D}" type="presOf" srcId="{26A1A8EE-7B2D-4F32-A391-6F28AC55E1EE}" destId="{BC583987-099D-4A0A-AC6E-2892876DB2D3}" srcOrd="0" destOrd="0" presId="urn:microsoft.com/office/officeart/2005/8/layout/bProcess3"/>
    <dgm:cxn modelId="{D4A8D6AF-D6A2-48A1-B75E-85ABBFFE4580}" type="presOf" srcId="{A80B9363-7981-4CC3-AB66-C2A5885E984A}" destId="{1FC9AA16-2925-4654-9790-12F77DD17EF2}" srcOrd="1" destOrd="0" presId="urn:microsoft.com/office/officeart/2005/8/layout/bProcess3"/>
    <dgm:cxn modelId="{83855B27-C5FD-41E0-9B8F-AFDF9B558A02}" type="presParOf" srcId="{09C33DDF-78D5-459C-899A-D888B046BA8C}" destId="{2913B7C6-E9E0-435D-A9CB-0968E5AC40E5}" srcOrd="0" destOrd="0" presId="urn:microsoft.com/office/officeart/2005/8/layout/bProcess3"/>
    <dgm:cxn modelId="{7FE9B3BA-6A3B-4C4F-971D-AE016D095038}" type="presParOf" srcId="{09C33DDF-78D5-459C-899A-D888B046BA8C}" destId="{6FE53C7A-DBC0-4358-9B84-5CA01EF89E7A}" srcOrd="1" destOrd="0" presId="urn:microsoft.com/office/officeart/2005/8/layout/bProcess3"/>
    <dgm:cxn modelId="{DB789EC1-4572-4BCF-9F9E-F2DCE9B278D9}" type="presParOf" srcId="{6FE53C7A-DBC0-4358-9B84-5CA01EF89E7A}" destId="{B2A2639D-7A8F-4049-A85C-00028EAA788F}" srcOrd="0" destOrd="0" presId="urn:microsoft.com/office/officeart/2005/8/layout/bProcess3"/>
    <dgm:cxn modelId="{D66CBB41-3448-47AC-83E9-ED23A9EE4FC0}" type="presParOf" srcId="{09C33DDF-78D5-459C-899A-D888B046BA8C}" destId="{7082B433-F188-4338-B786-BD176964F97C}" srcOrd="2" destOrd="0" presId="urn:microsoft.com/office/officeart/2005/8/layout/bProcess3"/>
    <dgm:cxn modelId="{9852E236-7F9D-4A43-B6BF-BD51F14FD489}" type="presParOf" srcId="{09C33DDF-78D5-459C-899A-D888B046BA8C}" destId="{95D8D545-C9F8-45A3-B4C5-2236E178BF42}" srcOrd="3" destOrd="0" presId="urn:microsoft.com/office/officeart/2005/8/layout/bProcess3"/>
    <dgm:cxn modelId="{DDB2F395-CD17-4758-A867-AC67D02AFCF7}" type="presParOf" srcId="{95D8D545-C9F8-45A3-B4C5-2236E178BF42}" destId="{8BDF444B-B168-44B3-BDB2-BE346E9788CE}" srcOrd="0" destOrd="0" presId="urn:microsoft.com/office/officeart/2005/8/layout/bProcess3"/>
    <dgm:cxn modelId="{CCA2F06B-6343-447C-9FC5-B98E96E58FDC}" type="presParOf" srcId="{09C33DDF-78D5-459C-899A-D888B046BA8C}" destId="{260C9D11-A882-47CF-BB91-D4A66014D3B5}" srcOrd="4" destOrd="0" presId="urn:microsoft.com/office/officeart/2005/8/layout/bProcess3"/>
    <dgm:cxn modelId="{E130A293-DE4B-49D0-95E3-E231A8B37C40}" type="presParOf" srcId="{09C33DDF-78D5-459C-899A-D888B046BA8C}" destId="{C2E756D2-DE18-4F4F-A971-4364919728A6}" srcOrd="5" destOrd="0" presId="urn:microsoft.com/office/officeart/2005/8/layout/bProcess3"/>
    <dgm:cxn modelId="{BA849138-1F8C-4D74-B1A9-D23D9D73D45F}" type="presParOf" srcId="{C2E756D2-DE18-4F4F-A971-4364919728A6}" destId="{92970B9E-DF13-42FD-965C-9E7FC94C2DB3}" srcOrd="0" destOrd="0" presId="urn:microsoft.com/office/officeart/2005/8/layout/bProcess3"/>
    <dgm:cxn modelId="{69D07976-B391-4629-AE0F-72A0E2315F87}" type="presParOf" srcId="{09C33DDF-78D5-459C-899A-D888B046BA8C}" destId="{AB5AA127-241A-4E3D-8732-ADF173CF8F8B}" srcOrd="6" destOrd="0" presId="urn:microsoft.com/office/officeart/2005/8/layout/bProcess3"/>
    <dgm:cxn modelId="{7F2B0700-D64B-4071-A27E-388D0C8159D9}" type="presParOf" srcId="{09C33DDF-78D5-459C-899A-D888B046BA8C}" destId="{BC583987-099D-4A0A-AC6E-2892876DB2D3}" srcOrd="7" destOrd="0" presId="urn:microsoft.com/office/officeart/2005/8/layout/bProcess3"/>
    <dgm:cxn modelId="{3C031846-7867-4D89-92FA-1C87F2463E39}" type="presParOf" srcId="{BC583987-099D-4A0A-AC6E-2892876DB2D3}" destId="{D17B2231-7A67-48D6-81B2-89A7DF28D70D}" srcOrd="0" destOrd="0" presId="urn:microsoft.com/office/officeart/2005/8/layout/bProcess3"/>
    <dgm:cxn modelId="{AFBE79A9-AFEE-4FD2-A691-F38AF109166E}" type="presParOf" srcId="{09C33DDF-78D5-459C-899A-D888B046BA8C}" destId="{3CAC7F6F-E61B-4025-9869-5B4FBD5BB597}" srcOrd="8" destOrd="0" presId="urn:microsoft.com/office/officeart/2005/8/layout/bProcess3"/>
    <dgm:cxn modelId="{3DD91B1A-A976-4E7A-A022-E4425F018AF0}" type="presParOf" srcId="{09C33DDF-78D5-459C-899A-D888B046BA8C}" destId="{EC07C1D6-579E-43AF-8430-6CB80B53B068}" srcOrd="9" destOrd="0" presId="urn:microsoft.com/office/officeart/2005/8/layout/bProcess3"/>
    <dgm:cxn modelId="{483F48F7-0773-4F22-A7AC-738CDDE19A69}" type="presParOf" srcId="{EC07C1D6-579E-43AF-8430-6CB80B53B068}" destId="{1FC9AA16-2925-4654-9790-12F77DD17EF2}" srcOrd="0" destOrd="0" presId="urn:microsoft.com/office/officeart/2005/8/layout/bProcess3"/>
    <dgm:cxn modelId="{4027062C-4BFC-4250-B1A5-234C277F691A}" type="presParOf" srcId="{09C33DDF-78D5-459C-899A-D888B046BA8C}" destId="{4B95B5A9-03D5-4E1B-9FC0-A8A31226DB93}" srcOrd="10" destOrd="0" presId="urn:microsoft.com/office/officeart/2005/8/layout/b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75761-13FD-49B2-A608-EB22E1D27E67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1A24CC-B650-4F09-BA2E-6FEB0CBF4D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9B910-641A-44BE-8540-75336A8F8EE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Форма горловины</a:t>
            </a:r>
            <a:r>
              <a:rPr lang="ru-RU" sz="6000" dirty="0" smtClean="0"/>
              <a:t>.</a:t>
            </a:r>
            <a:r>
              <a:rPr lang="en-US" sz="6000" dirty="0" smtClean="0"/>
              <a:t> </a:t>
            </a:r>
            <a:r>
              <a:rPr lang="ru-RU" sz="6000" dirty="0" smtClean="0"/>
              <a:t>Обработка </a:t>
            </a:r>
            <a:r>
              <a:rPr lang="ru-RU" sz="6000" dirty="0" smtClean="0"/>
              <a:t>горловины в плечевых изделиях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Сборка изделия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ФОРМА ГОРЛОВИНЫ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785926"/>
            <a:ext cx="1928827" cy="19573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857364"/>
            <a:ext cx="1785951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1857364"/>
            <a:ext cx="14287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4143380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4071942"/>
            <a:ext cx="1757362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</a:t>
            </a:r>
            <a:r>
              <a:rPr lang="ru-RU" dirty="0" err="1" smtClean="0"/>
              <a:t>флизелин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5" y="1571612"/>
            <a:ext cx="3286148" cy="368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1602" y="-1000156"/>
            <a:ext cx="11420476" cy="894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Технологическая последовательность</a:t>
            </a:r>
            <a:endParaRPr lang="ru-RU" sz="3200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флизелин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/>
              <a:t>-Это </a:t>
            </a:r>
            <a:r>
              <a:rPr lang="ru-RU" sz="2000" dirty="0" err="1" smtClean="0"/>
              <a:t>нетканный</a:t>
            </a:r>
            <a:r>
              <a:rPr lang="ru-RU" sz="2000" dirty="0" smtClean="0"/>
              <a:t> прокладочный материал с нанесённым слоем клея. Выработан из смеси хлопка   + капрона, толщина 0,6 мм., ширина от 90   до    125 см.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Обладает:    хорошей упругостью, 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     жёсткостью,</a:t>
            </a:r>
          </a:p>
          <a:p>
            <a:pPr>
              <a:buNone/>
            </a:pPr>
            <a:r>
              <a:rPr lang="ru-RU" sz="2000" dirty="0" smtClean="0"/>
              <a:t>                                          ,                           воздухопроницаемостью,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                             стойкостью к химчистке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                                               Недостатки:      расслаивается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                                                       не </a:t>
            </a:r>
            <a:r>
              <a:rPr lang="ru-RU" sz="2000" dirty="0" err="1" smtClean="0"/>
              <a:t>сутюживается</a:t>
            </a:r>
            <a:endParaRPr lang="ru-RU" sz="2000" dirty="0" smtClean="0"/>
          </a:p>
          <a:p>
            <a:r>
              <a:rPr lang="ru-RU" sz="2000" dirty="0" smtClean="0"/>
              <a:t>                                                                                 </a:t>
            </a:r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81447"/>
            <a:ext cx="2214578" cy="28765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Технологическая последовательность</a:t>
            </a:r>
            <a:endParaRPr lang="ru-RU" sz="3600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43956" cy="1251062"/>
          </a:xfrm>
        </p:spPr>
        <p:txBody>
          <a:bodyPr/>
          <a:lstStyle/>
          <a:p>
            <a:r>
              <a:rPr lang="ru-RU" dirty="0" smtClean="0"/>
              <a:t>Способы обработки горловины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Косой бейкой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                 обтачкой</a:t>
            </a: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43182"/>
            <a:ext cx="1637522" cy="22963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143380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928934"/>
            <a:ext cx="135732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572264" y="3857628"/>
            <a:ext cx="1500198" cy="1757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199</TotalTime>
  <Words>132</Words>
  <PresentationFormat>Экран (4:3)</PresentationFormat>
  <Paragraphs>42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Модульная</vt:lpstr>
      <vt:lpstr>Тема урока:</vt:lpstr>
      <vt:lpstr>Сборка изделия</vt:lpstr>
      <vt:lpstr>ФОРМА ГОРЛОВИНЫ</vt:lpstr>
      <vt:lpstr>                     флизелин</vt:lpstr>
      <vt:lpstr>Технологическая последовательность</vt:lpstr>
      <vt:lpstr>флизелин</vt:lpstr>
      <vt:lpstr>Технологическая последовательность</vt:lpstr>
      <vt:lpstr>Способы обработки горловины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Галина</cp:lastModifiedBy>
  <cp:revision>27</cp:revision>
  <dcterms:modified xsi:type="dcterms:W3CDTF">2010-08-01T13:18:11Z</dcterms:modified>
</cp:coreProperties>
</file>