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75" r:id="rId10"/>
    <p:sldId id="257" r:id="rId11"/>
    <p:sldId id="261" r:id="rId12"/>
    <p:sldId id="266" r:id="rId13"/>
    <p:sldId id="258" r:id="rId14"/>
    <p:sldId id="259" r:id="rId15"/>
    <p:sldId id="260" r:id="rId16"/>
    <p:sldId id="267" r:id="rId17"/>
    <p:sldId id="262" r:id="rId18"/>
    <p:sldId id="263" r:id="rId19"/>
    <p:sldId id="264" r:id="rId20"/>
    <p:sldId id="265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6" r:id="rId29"/>
    <p:sldId id="285" r:id="rId30"/>
    <p:sldId id="286" r:id="rId31"/>
    <p:sldId id="287" r:id="rId32"/>
    <p:sldId id="288" r:id="rId33"/>
    <p:sldId id="289" r:id="rId34"/>
    <p:sldId id="290" r:id="rId35"/>
    <p:sldId id="28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00B050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blog.sibmama.ru/weblogs/upload/1327/98439089949eb623968adb.jpg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avet.ru/pascha05.htm" TargetMode="External"/><Relationship Id="rId2" Type="http://schemas.openxmlformats.org/officeDocument/2006/relationships/hyperlink" Target="http://ru.wikipedia.org/wiki/%D0%9F%D0%B0%D1%81%D1%85%D0%B0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rusfolklor.ru/archives/1440" TargetMode="External"/><Relationship Id="rId4" Type="http://schemas.openxmlformats.org/officeDocument/2006/relationships/hyperlink" Target="http://www.pravenc.ru/text/155304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4429132"/>
            <a:ext cx="4686304" cy="16970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615553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zhitsa" pitchFamily="2" charset="0"/>
                <a:ea typeface="Times New Roman" pitchFamily="18" charset="0"/>
                <a:cs typeface="Times New Roman" pitchFamily="18" charset="0"/>
              </a:rPr>
              <a:t>Пасхальные приметы,  обычаи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FF0000"/>
                </a:solidFill>
                <a:latin typeface="Izhitsa" pitchFamily="2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zhitsa" pitchFamily="2" charset="0"/>
                <a:ea typeface="Times New Roman" pitchFamily="18" charset="0"/>
                <a:cs typeface="Times New Roman" pitchFamily="18" charset="0"/>
              </a:rPr>
              <a:t>и обряды.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Izhitsa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4813994"/>
            <a:ext cx="400052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технологии</a:t>
            </a:r>
            <a:endParaRPr lang="ru-RU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Яснозоренская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Белгородского района, Белгородской области.</a:t>
            </a:r>
          </a:p>
          <a:p>
            <a:pPr algn="ctr"/>
            <a:r>
              <a:rPr lang="ru-RU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Болотецкая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Марина Васильевна</a:t>
            </a:r>
            <a:endParaRPr lang="ru-RU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Почему мы красим яйца на Пасху?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71546"/>
            <a:ext cx="5329246" cy="5572164"/>
          </a:xfrm>
        </p:spPr>
        <p:txBody>
          <a:bodyPr>
            <a:normAutofit fontScale="62500" lnSpcReduction="20000"/>
          </a:bodyPr>
          <a:lstStyle/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После воскресения Иисуса Христа ученики его и последователи разошлись по разным странам, повсюду возвещая радостную весть о том, что больше не надо бояться смерти. Ее победил Христос, спаситель мира. Он воскрес сам и воскресит каждого, кто поверит ему и будет любить людей также, как любил он.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Мария Магдалина дерзнула прийти с этой вестью к самому римскому императору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Тиверию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 Так как к императору не принято было приходить без подарков, а Мария ничего не имела, она пришла с простым куриным яйцом. Конечно, выбрала она яйцо со смыслом. Яйцо всегда было символом жизни: в крепкой скорлупе находится скрытая от глаз жизнь, которая в свой час вырвется из известкового плена в виде маленького желтого цыпленочка.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Но когда Мария стала говорить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Тиверию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о том, что Иисус Христос также вырвался из смертельных оков и воскрес, император только рассмеялся: «это также невозможно, как твоему белому яйцу превратиться в красное». И не успел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Тиверий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закончить фразу, как яйцо в руках Марии Магдалине стало совершенно красным. </a:t>
            </a:r>
          </a:p>
          <a:p>
            <a:endParaRPr lang="ru-RU" dirty="0"/>
          </a:p>
        </p:txBody>
      </p:sp>
      <p:pic>
        <p:nvPicPr>
          <p:cNvPr id="5" name="Содержимое 4" descr="Икона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428736"/>
            <a:ext cx="264320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2bd634bf47f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2910" y="571480"/>
            <a:ext cx="8135938" cy="574675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33861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4143380"/>
            <a:ext cx="8286808" cy="250033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Хотя яйца красят в разные цвета, традиционным является красный, как цвет жизни и победы. В иконописной традиции воскресший Христос, а также при Преображении окружён сиянием в форме овала.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110-14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4000528" cy="3735388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" name="Picture 8" descr="1269903058_320x4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04800"/>
            <a:ext cx="3571900" cy="3695704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КРАСИТЬ ЯЙЦА".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http://supercook.ru/images-700-rpk/paskha-eggs-straus-00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4857784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http://supercook.ru/images-700-rpk/pasha-pir-04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38750" y="1500174"/>
            <a:ext cx="3548092" cy="345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001156" cy="6357982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Перед покраской яйца нужно обезжирить, чтобы краска легла ровно. Для этого замочите их в тепловатой воде минут на 5-10, затем вымойте поролоновой мочалкой теплой водой с мылом и хорошенько ополосните.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 Чтобы яйца не треснули во время варки, «отогрейте» их после холодильника – подержите 1 час в тепле (при комнатной температуре) или опустите минут на 10-20 в теплую воду, а при варке добавьте в воду 1 чайную ложку поваренной соли.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3. Чтобы цвет был более насыщенным, добавьте в воду с красителем немного уксуса (уксусная кислота разъедает скорлупу, делая поверхность более шершавой и восприимчивой к красителям).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4. Если готовые крашеные яйца после обсушивания протереть смоченной в подсолнечном масле тряпочкой, то они станут блестящими, словно лакированными.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В некоторых семьях хранится обычай крашения яиц "в крапинку". Для этого мокрые яйца обваливают в сухом рисе, заворачивают в марлю (концы марли надо плотно завязать ниткой, чтобы рис прилип к яйцу) и далее варят в луковой шелухе обычным способом. Таким же образом перед варкой к яйцу можно прижать различные листочки и мелкие цветы (свежие или сушеные), в итоге получая различные узоры.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Для мраморного эффекта оберните яйца в луковую шелуху (ее можно взять от лука разных цветов) и сверху плотно обвяжите какой-нибудь белой хлопчатобумажной тканью, марлей или капроновым чулком.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Izhitsa" pitchFamily="2" charset="0"/>
              </a:rPr>
              <a:t>Как расписать яйца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7216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старину яйца не просто красили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крашенки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но и расписывали воском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писанки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Существуют определенные правила росписи яиц, которые нельзя нарушать. Все рисунки на яйце должны располагаться по очень четкой схеме. Считается, что в яйце заложено строение Вселенной, поэтому и рисунок нельзя видоизменять произвольно.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aster_5_we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8" cy="6119834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Значения символов, используемых при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росписи  пасхальных  яиц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57214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символ здоровья.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Голубь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символ души.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Сеточка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символ судьбы.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Желтая сеточка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символ солнца и судьбы, которая строится здесь.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Дубок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символ силы.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Точечки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символ плодородия.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Сливы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символ любви.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Хмель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символ плодородия.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Любая ягодка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символ плодородия; матери.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Цветочки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символ девичества.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Главные "пасхальные" оттенки: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9001156" cy="5572164"/>
          </a:xfrm>
        </p:spPr>
        <p:txBody>
          <a:bodyPr>
            <a:normAutofit/>
          </a:bodyPr>
          <a:lstStyle/>
          <a:p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 -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радость жизни, любовь, доброта</a:t>
            </a:r>
            <a:endParaRPr lang="ru-RU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Желтый-</a:t>
            </a:r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солнце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урожай</a:t>
            </a:r>
          </a:p>
          <a:p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400"/>
                </a:solidFill>
                <a:latin typeface="Times New Roman" pitchFamily="18" charset="0"/>
                <a:cs typeface="Times New Roman" pitchFamily="18" charset="0"/>
              </a:rPr>
              <a:t>Зелёный-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жизнь, природа, плодородие</a:t>
            </a:r>
          </a:p>
          <a:p>
            <a:r>
              <a:rPr lang="ru-RU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CC"/>
                </a:solidFill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чистота, здоровье, небо и вера</a:t>
            </a:r>
          </a:p>
          <a:p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Черный</a:t>
            </a: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цвет скорби</a:t>
            </a:r>
          </a:p>
          <a:p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 черные яички обязательно наносили яркий рисунок, показывая тем самым разнообразие жизни.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Символика орнамента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http://images.pthings.ru/lessons/pisanka/orname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85926"/>
            <a:ext cx="7500990" cy="4500594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PashaNaRusi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57290" y="0"/>
            <a:ext cx="6477000" cy="4711700"/>
          </a:xfrm>
          <a:prstGeom prst="rect">
            <a:avLst/>
          </a:prstGeom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85720" y="4857760"/>
            <a:ext cx="84296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Практически все пасхальные традиции возникли в богослужении. Символами Пасхи становится всё, что выражает Обновление (Пасхальные ручьи), Свет (Пасхальный огонь), Жизнь (пасхальные куличи, яйца и зайцы).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85728"/>
            <a:ext cx="4495800" cy="6572272"/>
          </a:xfrm>
        </p:spPr>
        <p:txBody>
          <a:bodyPr/>
          <a:lstStyle/>
          <a:p>
            <a:pPr algn="ctr"/>
            <a:r>
              <a:rPr lang="ru-RU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Символы здоровья </a:t>
            </a:r>
          </a:p>
          <a:p>
            <a:pPr algn="ctr">
              <a:buNone/>
            </a:pPr>
            <a:r>
              <a:rPr lang="ru-RU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долголетия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4290"/>
            <a:ext cx="4495800" cy="6643710"/>
          </a:xfrm>
        </p:spPr>
        <p:txBody>
          <a:bodyPr/>
          <a:lstStyle/>
          <a:p>
            <a:r>
              <a:rPr lang="ru-RU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Символы богатого урожая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642910" y="1428736"/>
            <a:ext cx="3089275" cy="1370012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2911" y="3500438"/>
            <a:ext cx="3500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Символы-обереги</a:t>
            </a:r>
            <a:endParaRPr lang="ru-RU" sz="32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827088" y="4652963"/>
            <a:ext cx="2879725" cy="1398587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500174"/>
            <a:ext cx="2992437" cy="1376362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72066" y="3571876"/>
            <a:ext cx="35719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Символы,</a:t>
            </a:r>
          </a:p>
          <a:p>
            <a:pPr algn="ctr"/>
            <a:r>
              <a:rPr lang="ru-RU" sz="28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которые лечат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8625" y="4652963"/>
            <a:ext cx="3168650" cy="1362075"/>
          </a:xfrm>
          <a:prstGeom prst="rect">
            <a:avLst/>
          </a:prstGeom>
          <a:solidFill>
            <a:srgbClr val="FF0000"/>
          </a:solidFill>
          <a:ln w="762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/>
          <a:lstStyle/>
          <a:p>
            <a:r>
              <a:rPr lang="ru-RU" b="1" dirty="0" smtClean="0"/>
              <a:t> </a:t>
            </a:r>
            <a:r>
              <a:rPr lang="ru-RU" b="1" dirty="0" err="1" smtClean="0">
                <a:solidFill>
                  <a:srgbClr val="FF0000"/>
                </a:solidFill>
                <a:latin typeface="Izhitsa" pitchFamily="2" charset="0"/>
              </a:rPr>
              <a:t>Крашенки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1214422"/>
            <a:ext cx="5072066" cy="5643578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 smtClean="0"/>
              <a:t>Крашенки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От слова красить. Красить яйца можно по-разному.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Одни хозяйки варят яйца вкрутую, а затем на 10-15 минут погружают в раствор теплой воды с пищевым красителем, который можно купить в магазине.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Другие хозяйки любят красить яйца в отваре луковичной шелухи. Для этого сырые яйца помещают в кастрюлю с водой, добавляют луковичную шелуху и варят 15-20 минут, пока яички не приобретут нужный цвет.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раньше яйца красили по-особому: обматывали их сухими листьями дуба, березы, крапивы, перевязывали нитками и варили. Получались красивые «мраморные» яйца. </a:t>
            </a:r>
          </a:p>
          <a:p>
            <a:endParaRPr lang="ru-RU" dirty="0"/>
          </a:p>
        </p:txBody>
      </p:sp>
      <p:pic>
        <p:nvPicPr>
          <p:cNvPr id="5" name="Содержимое 4" descr="Крашенки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307183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8Z9WUCAMZ1ZS6CAT0X29WCABLFRP1CA7HMO1RCA3Y8NBTCAC3UX91CAYY0ILPCAG0M25WCAJ687QKCAHKRTILCAK2ZYYVCAXZN2QECAJ2GEVVCABY7UNPCA62400WCA9OJXR5CA7TLPRKCAVF461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786190"/>
            <a:ext cx="3240087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Izhitsa" pitchFamily="2" charset="0"/>
              </a:rPr>
              <a:t>Драпанки</a:t>
            </a:r>
            <a:r>
              <a:rPr lang="ru-RU" b="1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7620" y="1142984"/>
            <a:ext cx="5072098" cy="550072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драпанки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лучше брать яйца коричневого оттенка. Скорлупа таких яиц прочнее, чем белых.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Сначала яйца варят, затем красят в какой-нибудь цвет потемнее, потом сушат. Узор наносят на скорлупу острым предметом - ножом, шилом, ножницами, толстой иглой. Но прежде, чем выцарапать узор, его необходимо нанести на яйцо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крандашом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Во время работы яйцо держат в левой руке, а острый предмет — в правой.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Ажурный рисунок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драпанке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хорошо смотрится на коричнев</a:t>
            </a:r>
            <a:r>
              <a:rPr lang="ru-RU" dirty="0" smtClean="0"/>
              <a:t>ой или другой темной краске. </a:t>
            </a:r>
          </a:p>
          <a:p>
            <a:endParaRPr lang="ru-RU" dirty="0"/>
          </a:p>
        </p:txBody>
      </p:sp>
      <p:pic>
        <p:nvPicPr>
          <p:cNvPr id="5" name="Содержимое 4" descr="Драпанки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328614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Izhitsa" pitchFamily="2" charset="0"/>
              </a:rPr>
              <a:t>Крапанки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14744" y="1600200"/>
            <a:ext cx="4972056" cy="5257800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Крапанки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от украинского слова «крапать», то есть покрывать каплями.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Сначала яйцо красят одним цветом, затем, когда оно высохнет и остынет, на него наносят капли горячего воска. Как только воск остынет, яйцо кладут в раствор другого цвета. После высыхания краски яйцо опускают в горячую воду. Воск тает, и выходит очень забавное яйцо. Воск можно и аккуратно соскоблить.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Крапанки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3116"/>
            <a:ext cx="328614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Писанки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7620" y="1214422"/>
            <a:ext cx="5286380" cy="5643578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Для рисунка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писанки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используют элементы растительного и животного мира, геометрические фигуры. В каждой области Украины был свой характерный орнамент и цвет. В Прикарпатье яйца красили в желтый, красный и черный цвета, на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Черниговщине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— в красный, черный и белый, на Полтавщине — в желтый, светло-зеленый, белый. </a:t>
            </a:r>
          </a:p>
          <a:p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Писанку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не рисовали, не расписывали, а писали на сыром курином яйце. Всякая линия на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писанке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– дуга. Дуги образуют круги и овалы и, перекрещиваясь, делят поверхность яйца на поля, имя которым - крестильная сорочка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писанки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Красить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писанки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полагалось с первым ударом колокола. Сперва яйцо окуналось в желтую краску - «яблоньку», и держалось в ней в течение трех «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отченашей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». Каждый цвет узора защищался воском. К концу работы яйца превращались в черные мрачные колобки. Их опускали в горячую воду или подносили к огню. Воск плавился, и рождалась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писанка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как рождается солнышко из черноты ночи.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писанка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сияла, ее смазывали жиром. Клали венчиком вокруг кулича – для Бога, на блюдо с зерном – для людей, а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крашенки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на проросшем овсе – для родителей. И три свечи горели в честь Отца и Сына и Духа Святого. </a:t>
            </a:r>
          </a:p>
          <a:p>
            <a:endParaRPr lang="ru-RU" dirty="0"/>
          </a:p>
        </p:txBody>
      </p:sp>
      <p:pic>
        <p:nvPicPr>
          <p:cNvPr id="5" name="Содержимое 4" descr="Писанки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300039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://www.vox.com.ua/data/main/data/upimages/jammer/pysanky_2006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929066"/>
            <a:ext cx="3384550" cy="2357454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57826"/>
            <a:ext cx="8229600" cy="150017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Пасхальные яйца верующие дарят друг другу как символ чудесного появления на свет — Воскресения Христова.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4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90600" y="228600"/>
            <a:ext cx="7467600" cy="4991100"/>
          </a:xfrm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" name="Picture 7" descr="4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00100" y="214290"/>
            <a:ext cx="7467600" cy="4991100"/>
          </a:xfrm>
          <a:prstGeom prst="rect">
            <a:avLst/>
          </a:prstGeom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ashaDoRevolyucii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14290"/>
            <a:ext cx="5715000" cy="3990980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58" y="4143380"/>
            <a:ext cx="8143932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 с яйцами: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Раскручивали яйца на поверхности стола или на лавке - чье будет дольше вертеться.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Скатывали с положенной наклонно доски - чье яйцо покатится дальше.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Ударяли яйца друг о друга концами - чье самое крепкое.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500042"/>
            <a:ext cx="4352956" cy="5626121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Любимой пасхальной забавой всегда было катание яиц. Яйца катали с бугорочка. Если скатившееся яйцо ударялось о какое-нибудь из лежащих на земле, играющий брал это яйцо себе. Опытные игроки выбирали яйца особой формы - чтобы легко разбивало другие яйца, а само оставалось цело.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Картинка 55 из 3667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6314" y="642918"/>
            <a:ext cx="4143404" cy="5786478"/>
          </a:xfrm>
          <a:noFill/>
          <a:ln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Приветствия и лобзания в день Пасхи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504351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Начиная с пасхальной ночи и последующие сорок дней (до отдания Пасхи) принято христосоваться, то есть приветствовать друг друга словами: «Христос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воскресе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!» — «Воистину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воскресе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!», при этом троекратно целуясь.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489b152ed88c55b7a8e0a8a72352c5045f4ec25300522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86314" y="1428736"/>
            <a:ext cx="3983062" cy="5186386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Яйца, куличи и пасхи освящаются в церкви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i[9]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2499102" cy="2686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ико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1557338"/>
            <a:ext cx="21018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4ce8946c801d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714488"/>
            <a:ext cx="300039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i?id=83117733-06&amp;tov=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71472" y="4643446"/>
            <a:ext cx="2928958" cy="2071702"/>
          </a:xfrm>
          <a:prstGeom prst="rect">
            <a:avLst/>
          </a:prstGeom>
          <a:noFill/>
        </p:spPr>
      </p:pic>
      <p:pic>
        <p:nvPicPr>
          <p:cNvPr id="9" name="Picture 7" descr="освящение куличе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4437063"/>
            <a:ext cx="29765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Освящение пасок и куличей.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71546"/>
            <a:ext cx="4000528" cy="550072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творожной пасхе, как правило, ставят печати с буквами «ХВ» и агнцем. Символом Пасхи является агнец, в форме которого в России обычно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испекают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пирог.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Pash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000496" y="1142984"/>
            <a:ext cx="5143504" cy="4231381"/>
          </a:xfrm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Пасхальные цветы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526dd79ada1d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r="20978" b="-1443"/>
          <a:stretch>
            <a:fillRect/>
          </a:stretch>
        </p:blipFill>
        <p:spPr bwMode="auto">
          <a:xfrm>
            <a:off x="571472" y="1428736"/>
            <a:ext cx="200026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011 (2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4214813"/>
            <a:ext cx="2071673" cy="242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27abb98120a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75" y="2500313"/>
            <a:ext cx="25939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1cda47935c9a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143636" y="1643050"/>
            <a:ext cx="250033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007 (2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3857628"/>
            <a:ext cx="228601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P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24000" y="228600"/>
            <a:ext cx="6248400" cy="3938588"/>
          </a:xfrm>
          <a:prstGeom prst="rect">
            <a:avLst/>
          </a:prstGeom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28596" y="4214818"/>
            <a:ext cx="8501122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последней трети XIX века в России стало традиционным отправлять тем родным и знакомым, с кем не сможешь христосоваться, на Пасху пасхальные открытые письма с красочными рисунками, основная тематика которых была следующая: пасхальные яйца, куличи, православные храмы, христосующиеся люди, русские пейзажи, весеннее половодье, цветы.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tkrytka_pozdravlyaem_s_pashoy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4071966" cy="5483245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" name="Picture 6" descr="150px-Hristos_Voskrese%2C_Russian_Empire_Postcard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571480"/>
            <a:ext cx="4071966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ggem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16668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eggem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57166"/>
            <a:ext cx="16668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eggem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81000"/>
            <a:ext cx="16668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eggem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381000"/>
            <a:ext cx="16668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eggem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52600" y="3505200"/>
            <a:ext cx="16668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ЗВОРЫКИН Борис. ХРИСТОС ВОСКРЕСЕ! Стокгольм. Издание Аксель Элиассон. 1910–е гг. 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0" y="3505200"/>
            <a:ext cx="18510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eggem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3500438"/>
            <a:ext cx="16668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:\IT\пасха\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Интернет -ресурсы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428736"/>
            <a:ext cx="735811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http://ru.wikipedia.org/wiki/%D0%9F%D0%B0%D1%81%D1%85%D0%B0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http://www.zavet.ru/pascha05.htm#d01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http://www.pravenc.ru/text/155304.html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http://rusfolklor.ru/archives/1440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642918"/>
            <a:ext cx="4495800" cy="548324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течение Великой Субботы и после пасхального богослужения в храмах освящают куличи, творожные пасхи, яйца и всё, что приготовлено к праздничному столу для разговения после Великого поста. </a:t>
            </a:r>
          </a:p>
          <a:p>
            <a:endParaRPr lang="ru-RU" dirty="0"/>
          </a:p>
        </p:txBody>
      </p:sp>
      <p:pic>
        <p:nvPicPr>
          <p:cNvPr id="5" name="Picture 7" descr="5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500062"/>
            <a:ext cx="4500561" cy="5715019"/>
          </a:xfrm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Пасхальный  стол и блюда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71546"/>
            <a:ext cx="4495800" cy="550072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Раньше трудно было представить праздничный стол в православной семье без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творожной пасхи,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часто нескольких видов. Главный компонент этого блюда — протертый творог, к которому добавляют сливочное масло, сметану или сливки, яйца и сахар.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Творожные пасхи традиционно делали в виде четырехугольной пирамиды, которая олицетворяла голгофу — горную возвышенность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иерусалиме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где был распят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иисус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христос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5" name="Содержимое 4" descr="http://supercook.ru/images-700-rpk/pasha-pir-02-a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857364"/>
            <a:ext cx="428628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65f06ff035639556d83d7273a9a238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534400" cy="6400800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http://supercook.ru/images-700-rpk/paskha-venok-00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35824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http://supercook.ru/images-700-rpk/paskha-eggs-04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14356"/>
            <a:ext cx="43942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supercook.ru/images-700-rpk/paskha-ukrash-0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857496"/>
            <a:ext cx="4500562" cy="3509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Пасхальные яйца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572140"/>
          </a:xfrm>
        </p:spPr>
        <p:txBody>
          <a:bodyPr>
            <a:normAutofit fontScale="70000" lnSpcReduction="20000"/>
          </a:bodyPr>
          <a:lstStyle/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Согласно церковной традиции, красить яйца нужно в «Чистый четверг». По традиции, в Чистый четверг с утра нужно искупаться, навести чистоту и порядок в доме – в этом случае целый год грязь будет обходить ваше жилище стороной. А затем приступать к приготовлению обрядовых блюд – куличей, творожной пасхи и крашеных яиц, которые в Великую субботу надо освятить в церкви. 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Яйцо издревле, еще с давних дохристианских времен, было символом нарождающейся и обновляющейся жизни. На этом представлении основано множество обычаев, существовавших у разных народов. Например, в языческой древности в некоторых местностях на Руси яйцо закладывали в фундамент дома, чтобы спорилась работа у строителей, а счастье и благополучие не покинули будущих хозяев. 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1284</Words>
  <PresentationFormat>Экран (4:3)</PresentationFormat>
  <Paragraphs>74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 </vt:lpstr>
      <vt:lpstr>Слайд 2</vt:lpstr>
      <vt:lpstr>Освящение пасок и куличей. </vt:lpstr>
      <vt:lpstr>Слайд 4</vt:lpstr>
      <vt:lpstr>Пасхальный  стол и блюда </vt:lpstr>
      <vt:lpstr>Слайд 6</vt:lpstr>
      <vt:lpstr>Слайд 7</vt:lpstr>
      <vt:lpstr>Слайд 8</vt:lpstr>
      <vt:lpstr>Пасхальные яйца  </vt:lpstr>
      <vt:lpstr>Почему мы красим яйца на Пасху?</vt:lpstr>
      <vt:lpstr>Слайд 11</vt:lpstr>
      <vt:lpstr>Слайд 12</vt:lpstr>
      <vt:lpstr>КАК КРАСИТЬ ЯЙЦА".  </vt:lpstr>
      <vt:lpstr>Слайд 14</vt:lpstr>
      <vt:lpstr>Как расписать яйца</vt:lpstr>
      <vt:lpstr>Слайд 16</vt:lpstr>
      <vt:lpstr>Значения символов, используемых при                   росписи  пасхальных  яиц</vt:lpstr>
      <vt:lpstr>Главные "пасхальные" оттенки: </vt:lpstr>
      <vt:lpstr>Символика орнамента</vt:lpstr>
      <vt:lpstr>Слайд 20</vt:lpstr>
      <vt:lpstr> Крашенки</vt:lpstr>
      <vt:lpstr>Драпанки </vt:lpstr>
      <vt:lpstr>Крапанки</vt:lpstr>
      <vt:lpstr>Писанки</vt:lpstr>
      <vt:lpstr>Слайд 25</vt:lpstr>
      <vt:lpstr>Слайд 26</vt:lpstr>
      <vt:lpstr>Слайд 27</vt:lpstr>
      <vt:lpstr>Приветствия и лобзания в день Пасхи</vt:lpstr>
      <vt:lpstr>Яйца, куличи и пасхи освящаются в церкви </vt:lpstr>
      <vt:lpstr>Пасхальные цветы</vt:lpstr>
      <vt:lpstr>Слайд 31</vt:lpstr>
      <vt:lpstr>Слайд 32</vt:lpstr>
      <vt:lpstr>Слайд 33</vt:lpstr>
      <vt:lpstr>Слайд 34</vt:lpstr>
      <vt:lpstr>Интернет 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пасхальные яйца  </dc:title>
  <cp:lastModifiedBy>Acer</cp:lastModifiedBy>
  <cp:revision>26</cp:revision>
  <dcterms:modified xsi:type="dcterms:W3CDTF">2012-02-05T12:06:03Z</dcterms:modified>
</cp:coreProperties>
</file>