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718" autoAdjust="0"/>
  </p:normalViewPr>
  <p:slideViewPr>
    <p:cSldViewPr>
      <p:cViewPr varScale="1">
        <p:scale>
          <a:sx n="70" d="100"/>
          <a:sy n="70" d="100"/>
        </p:scale>
        <p:origin x="-51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51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73C48-186A-4EB2-BEE4-EECBBA619BE1}" type="datetimeFigureOut">
              <a:rPr lang="ru-RU" smtClean="0"/>
              <a:t>08.10.2011</a:t>
            </a:fld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170007-2196-4EC1-96E2-A2E114B5F5B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73C48-186A-4EB2-BEE4-EECBBA619BE1}" type="datetimeFigureOut">
              <a:rPr lang="ru-RU" smtClean="0"/>
              <a:t>08.10.2011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70007-2196-4EC1-96E2-A2E114B5F5B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73C48-186A-4EB2-BEE4-EECBBA619BE1}" type="datetimeFigureOut">
              <a:rPr lang="ru-RU" smtClean="0"/>
              <a:t>08.10.2011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70007-2196-4EC1-96E2-A2E114B5F5B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2E73C48-186A-4EB2-BEE4-EECBBA619BE1}" type="datetimeFigureOut">
              <a:rPr lang="ru-RU" smtClean="0"/>
              <a:t>08.10.2011</a:t>
            </a:fld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33170007-2196-4EC1-96E2-A2E114B5F5B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73C48-186A-4EB2-BEE4-EECBBA619BE1}" type="datetimeFigureOut">
              <a:rPr lang="ru-RU" smtClean="0"/>
              <a:t>08.10.2011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70007-2196-4EC1-96E2-A2E114B5F5B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73C48-186A-4EB2-BEE4-EECBBA619BE1}" type="datetimeFigureOut">
              <a:rPr lang="ru-RU" smtClean="0"/>
              <a:t>08.10.2011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70007-2196-4EC1-96E2-A2E114B5F5B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70007-2196-4EC1-96E2-A2E114B5F5B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73C48-186A-4EB2-BEE4-EECBBA619BE1}" type="datetimeFigureOut">
              <a:rPr lang="ru-RU" smtClean="0"/>
              <a:t>08.10.2011</a:t>
            </a:fld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73C48-186A-4EB2-BEE4-EECBBA619BE1}" type="datetimeFigureOut">
              <a:rPr lang="ru-RU" smtClean="0"/>
              <a:t>08.10.2011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70007-2196-4EC1-96E2-A2E114B5F5B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73C48-186A-4EB2-BEE4-EECBBA619BE1}" type="datetimeFigureOut">
              <a:rPr lang="ru-RU" smtClean="0"/>
              <a:t>08.10.2011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70007-2196-4EC1-96E2-A2E114B5F5B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2E73C48-186A-4EB2-BEE4-EECBBA619BE1}" type="datetimeFigureOut">
              <a:rPr lang="ru-RU" smtClean="0"/>
              <a:t>08.10.2011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3170007-2196-4EC1-96E2-A2E114B5F5B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73C48-186A-4EB2-BEE4-EECBBA619BE1}" type="datetimeFigureOut">
              <a:rPr lang="ru-RU" smtClean="0"/>
              <a:t>08.10.2011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170007-2196-4EC1-96E2-A2E114B5F5B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2E73C48-186A-4EB2-BEE4-EECBBA619BE1}" type="datetimeFigureOut">
              <a:rPr lang="ru-RU" smtClean="0"/>
              <a:t>08.10.2011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33170007-2196-4EC1-96E2-A2E114B5F5B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Каминская Светлана Игоревна</a:t>
            </a:r>
          </a:p>
          <a:p>
            <a:r>
              <a:rPr lang="ru-RU" dirty="0" smtClean="0"/>
              <a:t>Республика Мордовия, МОУ «Александровская СОШ»</a:t>
            </a:r>
          </a:p>
          <a:p>
            <a:r>
              <a:rPr lang="ru-RU" dirty="0" smtClean="0"/>
              <a:t>Учитель английского языка, руководитель МО гуманитарных дисциплин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24744"/>
            <a:ext cx="7772400" cy="1728192"/>
          </a:xfrm>
          <a:solidFill>
            <a:schemeClr val="accent2"/>
          </a:solidFill>
        </p:spPr>
        <p:txBody>
          <a:bodyPr/>
          <a:lstStyle/>
          <a:p>
            <a:r>
              <a:rPr lang="ru-RU" dirty="0" smtClean="0"/>
              <a:t>Конкурс </a:t>
            </a:r>
            <a:br>
              <a:rPr lang="ru-RU" dirty="0" smtClean="0"/>
            </a:br>
            <a:r>
              <a:rPr lang="ru-RU" dirty="0" smtClean="0"/>
              <a:t>«Чудеса своими руками»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56320"/>
          </a:xfrm>
        </p:spPr>
        <p:txBody>
          <a:bodyPr/>
          <a:lstStyle/>
          <a:p>
            <a:pPr algn="ctr"/>
            <a:r>
              <a:rPr lang="ru-RU" dirty="0" smtClean="0"/>
              <a:t>Чехол для телефона</a:t>
            </a:r>
            <a:endParaRPr lang="ru-RU" dirty="0"/>
          </a:p>
        </p:txBody>
      </p:sp>
      <p:pic>
        <p:nvPicPr>
          <p:cNvPr id="5" name="Содержимое 4" descr="PA08002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556793"/>
            <a:ext cx="4330824" cy="3775422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908720"/>
            <a:ext cx="4059936" cy="5472608"/>
          </a:xfrm>
        </p:spPr>
        <p:txBody>
          <a:bodyPr>
            <a:noAutofit/>
          </a:bodyPr>
          <a:lstStyle/>
          <a:p>
            <a:r>
              <a:rPr lang="ru-RU" sz="1200" dirty="0" smtClean="0">
                <a:solidFill>
                  <a:schemeClr val="tx2"/>
                </a:solidFill>
              </a:rPr>
              <a:t>1. определяемся с размером изделия, высота и ширина телефона;</a:t>
            </a:r>
          </a:p>
          <a:p>
            <a:r>
              <a:rPr lang="ru-RU" sz="1200" dirty="0" smtClean="0">
                <a:solidFill>
                  <a:schemeClr val="tx2"/>
                </a:solidFill>
              </a:rPr>
              <a:t>2. вырезаем два куска кожи данного размера + 1 см на шов и  </a:t>
            </a:r>
            <a:r>
              <a:rPr lang="ru-RU" sz="1200" dirty="0" smtClean="0">
                <a:solidFill>
                  <a:schemeClr val="tx2"/>
                </a:solidFill>
              </a:rPr>
              <a:t>обкрутку</a:t>
            </a:r>
            <a:r>
              <a:rPr lang="ru-RU" sz="1200" dirty="0" smtClean="0">
                <a:solidFill>
                  <a:schemeClr val="tx2"/>
                </a:solidFill>
              </a:rPr>
              <a:t>  изделия кожаными полосками;</a:t>
            </a:r>
          </a:p>
          <a:p>
            <a:r>
              <a:rPr lang="ru-RU" sz="1200" dirty="0" smtClean="0">
                <a:solidFill>
                  <a:schemeClr val="tx2"/>
                </a:solidFill>
              </a:rPr>
              <a:t>3. соединяем  куски изнаночными сторонами и прошиваем  3  стороны на расстоянии 0,5 см от края;</a:t>
            </a:r>
          </a:p>
          <a:p>
            <a:r>
              <a:rPr lang="ru-RU" sz="1200" dirty="0" smtClean="0">
                <a:solidFill>
                  <a:schemeClr val="tx2"/>
                </a:solidFill>
              </a:rPr>
              <a:t>4. нарезаем кожаные полоски шириной 0,5 см ;</a:t>
            </a:r>
          </a:p>
          <a:p>
            <a:r>
              <a:rPr lang="ru-RU" sz="1200" dirty="0" smtClean="0">
                <a:solidFill>
                  <a:schemeClr val="tx2"/>
                </a:solidFill>
              </a:rPr>
              <a:t>5. прорезаем отверстия в изделии за швом \ чтобы он закрылся полосками/ на расстоянии 0,5-0,7 см друг от друга для обкручивания изделия по всему периметру, при этом верхнюю часть обкручиваем отдельно друг от друга, полоски соединяем швом так, чтобы он прилегал к отверстию с задней стороны, тогда он будет не виден,;</a:t>
            </a:r>
          </a:p>
          <a:p>
            <a:r>
              <a:rPr lang="ru-RU" sz="1200" dirty="0" smtClean="0">
                <a:solidFill>
                  <a:schemeClr val="tx2"/>
                </a:solidFill>
              </a:rPr>
              <a:t>6. вырезаем ещё один кусок из кожи размером с высоту и половину ширины изделия, обкручиваем кожаными полосками и пришиваем на лицевую часть с задней стороны, оставляя нужную длину на передней стороне изделия, также обкручиваем этот шов, скрывая его под полосками. </a:t>
            </a:r>
          </a:p>
          <a:p>
            <a:r>
              <a:rPr lang="ru-RU" sz="1200" dirty="0" smtClean="0">
                <a:solidFill>
                  <a:schemeClr val="tx2"/>
                </a:solidFill>
              </a:rPr>
              <a:t>7. пришиваем к этому куску и к самому изделию на удобной Вам высоте липучку чёрного цвета. </a:t>
            </a:r>
          </a:p>
          <a:p>
            <a:r>
              <a:rPr lang="ru-RU" sz="1200" dirty="0" smtClean="0">
                <a:solidFill>
                  <a:schemeClr val="tx2"/>
                </a:solidFill>
              </a:rPr>
              <a:t>8. Отлично! Ваш телефон в безопасности от царапин. </a:t>
            </a:r>
          </a:p>
          <a:p>
            <a:r>
              <a:rPr lang="ru-RU" sz="1200" dirty="0" smtClean="0">
                <a:solidFill>
                  <a:schemeClr val="tx2"/>
                </a:solidFill>
              </a:rPr>
              <a:t>9. </a:t>
            </a:r>
            <a:r>
              <a:rPr lang="ru-RU" sz="1200" dirty="0" smtClean="0">
                <a:solidFill>
                  <a:schemeClr val="tx2"/>
                </a:solidFill>
              </a:rPr>
              <a:t>Ж</a:t>
            </a:r>
            <a:r>
              <a:rPr lang="ru-RU" sz="1200" dirty="0" smtClean="0">
                <a:solidFill>
                  <a:schemeClr val="tx2"/>
                </a:solidFill>
              </a:rPr>
              <a:t>елаю удачи! </a:t>
            </a:r>
          </a:p>
          <a:p>
            <a:pPr>
              <a:buNone/>
            </a:pPr>
            <a:r>
              <a:rPr lang="ru-RU" sz="1200" dirty="0" smtClean="0">
                <a:solidFill>
                  <a:schemeClr val="tx2"/>
                </a:solidFill>
              </a:rPr>
              <a:t> </a:t>
            </a:r>
            <a:endParaRPr lang="ru-RU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88640"/>
            <a:ext cx="792480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Кожаный жилет</a:t>
            </a:r>
            <a:endParaRPr lang="ru-RU" dirty="0"/>
          </a:p>
        </p:txBody>
      </p:sp>
      <p:sp>
        <p:nvSpPr>
          <p:cNvPr id="11" name="Текст 10"/>
          <p:cNvSpPr>
            <a:spLocks noGrp="1"/>
          </p:cNvSpPr>
          <p:nvPr>
            <p:ph type="body" idx="1"/>
          </p:nvPr>
        </p:nvSpPr>
        <p:spPr>
          <a:xfrm>
            <a:off x="2699792" y="764704"/>
            <a:ext cx="3960440" cy="4392488"/>
          </a:xfrm>
        </p:spPr>
        <p:txBody>
          <a:bodyPr>
            <a:normAutofit fontScale="70000" lnSpcReduction="20000"/>
          </a:bodyPr>
          <a:lstStyle/>
          <a:p>
            <a:pPr marL="457200" indent="-457200"/>
            <a:r>
              <a:rPr lang="ru-RU" dirty="0" smtClean="0"/>
              <a:t>        Эта работа потребует навыков шитья, потому что она достаточно сложная  для новичков .</a:t>
            </a:r>
          </a:p>
          <a:p>
            <a:pPr marL="457200" indent="-457200"/>
            <a:r>
              <a:rPr lang="ru-RU" dirty="0" smtClean="0"/>
              <a:t> </a:t>
            </a:r>
            <a:r>
              <a:rPr lang="ru-RU" dirty="0" smtClean="0"/>
              <a:t>      1.   Делаем выкройку изделия на бумаге, её можно найти в журналах мод или снять с уже имеющегося у Вас жилета.</a:t>
            </a:r>
          </a:p>
          <a:p>
            <a:pPr marL="457200" indent="-457200"/>
            <a:r>
              <a:rPr lang="ru-RU" dirty="0" smtClean="0"/>
              <a:t> </a:t>
            </a:r>
            <a:r>
              <a:rPr lang="ru-RU" dirty="0" smtClean="0"/>
              <a:t>      2.   Мой жилет сшит из кусочков, поэтому я сначала подбирала рисунок жилета, выкладывая куски на выкройку и определяясь с местом каждого из них. </a:t>
            </a:r>
          </a:p>
          <a:p>
            <a:pPr marL="457200" indent="-457200"/>
            <a:r>
              <a:rPr lang="ru-RU" dirty="0" smtClean="0"/>
              <a:t>      3.    По этой же выкройке делаем </a:t>
            </a:r>
            <a:r>
              <a:rPr lang="ru-RU" dirty="0" smtClean="0"/>
              <a:t>подклад</a:t>
            </a:r>
            <a:r>
              <a:rPr lang="ru-RU" dirty="0" smtClean="0"/>
              <a:t> из подкладочной ткани.</a:t>
            </a:r>
          </a:p>
          <a:p>
            <a:pPr marL="457200" indent="-457200"/>
            <a:r>
              <a:rPr lang="ru-RU" dirty="0" smtClean="0"/>
              <a:t>      4.    Сшиваем все детали , прорезаем карманы, если они Вам нужны, остальное зависит полностью от Вашей фантазии. Кому-то будет удобен жилет не на пуговицах как у меня, а на молнии или же на кнопках.</a:t>
            </a:r>
          </a:p>
          <a:p>
            <a:pPr marL="457200" indent="-457200"/>
            <a:r>
              <a:rPr lang="ru-RU" dirty="0" smtClean="0"/>
              <a:t>             Желаю удачи в работе!</a:t>
            </a:r>
            <a:endParaRPr lang="ru-RU" dirty="0"/>
          </a:p>
        </p:txBody>
      </p:sp>
      <p:pic>
        <p:nvPicPr>
          <p:cNvPr id="5" name="Содержимое 4" descr="PA080037.JPG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323528" y="765175"/>
            <a:ext cx="2520280" cy="3455988"/>
          </a:xfrm>
        </p:spPr>
      </p:pic>
      <p:pic>
        <p:nvPicPr>
          <p:cNvPr id="8" name="Содержимое 7" descr="PA080038.JPG"/>
          <p:cNvPicPr>
            <a:picLocks noGrp="1" noChangeAspect="1"/>
          </p:cNvPicPr>
          <p:nvPr>
            <p:ph sz="half" idx="4294967295"/>
          </p:nvPr>
        </p:nvPicPr>
        <p:blipFill>
          <a:blip r:embed="rId3" cstate="print"/>
          <a:stretch>
            <a:fillRect/>
          </a:stretch>
        </p:blipFill>
        <p:spPr>
          <a:xfrm>
            <a:off x="6660232" y="764704"/>
            <a:ext cx="2160587" cy="34575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32656"/>
            <a:ext cx="7924800" cy="648072"/>
          </a:xfrm>
        </p:spPr>
        <p:txBody>
          <a:bodyPr/>
          <a:lstStyle/>
          <a:p>
            <a:pPr algn="ctr"/>
            <a:r>
              <a:rPr lang="ru-RU" dirty="0" smtClean="0"/>
              <a:t>Сумки из кожи и меха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59832" y="836712"/>
            <a:ext cx="3168352" cy="6021288"/>
          </a:xfrm>
        </p:spPr>
        <p:txBody>
          <a:bodyPr>
            <a:normAutofit fontScale="92500" lnSpcReduction="20000"/>
          </a:bodyPr>
          <a:lstStyle/>
          <a:p>
            <a:pPr marL="228600" indent="-228600"/>
            <a:r>
              <a:rPr lang="ru-RU" sz="1100" dirty="0" smtClean="0"/>
              <a:t>     </a:t>
            </a:r>
            <a:r>
              <a:rPr lang="ru-RU" sz="1200" dirty="0" smtClean="0"/>
              <a:t>Слева: сумка для </a:t>
            </a:r>
            <a:r>
              <a:rPr lang="ru-RU" sz="1200" dirty="0" smtClean="0"/>
              <a:t>нетбука</a:t>
            </a:r>
            <a:r>
              <a:rPr lang="ru-RU" sz="1200" dirty="0" smtClean="0"/>
              <a:t>. Эта сумка изготовлена по той же схеме, что и чехол для телефона, только с изнанки прикрепляем картон для жесткости формы и подшиваем шёлковый </a:t>
            </a:r>
            <a:r>
              <a:rPr lang="ru-RU" sz="1200" dirty="0" smtClean="0"/>
              <a:t>подклад</a:t>
            </a:r>
            <a:r>
              <a:rPr lang="ru-RU" sz="1200" dirty="0" smtClean="0"/>
              <a:t>, а в ручки вшиваем широкую тесьму, чтобы они были крепкими и не вытягивались, так как кожа – это очень мягкий материал и имеет свойство тянуться под тяжестью. </a:t>
            </a:r>
          </a:p>
          <a:p>
            <a:pPr marL="228600" indent="-228600"/>
            <a:r>
              <a:rPr lang="ru-RU" sz="1200" dirty="0" smtClean="0"/>
              <a:t>     </a:t>
            </a:r>
          </a:p>
          <a:p>
            <a:pPr marL="228600" indent="-228600"/>
            <a:r>
              <a:rPr lang="ru-RU" sz="1200" dirty="0" smtClean="0"/>
              <a:t> </a:t>
            </a:r>
            <a:r>
              <a:rPr lang="ru-RU" sz="1200" dirty="0" smtClean="0"/>
              <a:t>   Справа: дамская сумка из замши. Здесь вам потребуются навыки швеи. Потому что модель достаточно сложная. </a:t>
            </a:r>
          </a:p>
          <a:p>
            <a:pPr marL="228600" indent="-228600">
              <a:buAutoNum type="arabicPeriod"/>
            </a:pPr>
            <a:endParaRPr lang="ru-RU" sz="1200" dirty="0" smtClean="0"/>
          </a:p>
          <a:p>
            <a:pPr marL="228600" indent="-228600">
              <a:buAutoNum type="arabicPeriod"/>
            </a:pPr>
            <a:endParaRPr lang="ru-RU" sz="1200" dirty="0" smtClean="0"/>
          </a:p>
          <a:p>
            <a:pPr marL="228600" indent="-228600">
              <a:buAutoNum type="arabicPeriod"/>
            </a:pPr>
            <a:endParaRPr lang="ru-RU" sz="1200" dirty="0" smtClean="0"/>
          </a:p>
          <a:p>
            <a:pPr marL="228600" indent="-228600"/>
            <a:r>
              <a:rPr lang="ru-RU" sz="1200" dirty="0" smtClean="0"/>
              <a:t>     Слева: дамская сумка из светлого меха. Я сделала её в форме бочонка, а сверху нашила карман для разной мелочи, которая может понадобиться и должна быть под рукой, например: деньги на автобус, ключи, телефон и т.д. обязательно вовнутрь вшиваем </a:t>
            </a:r>
            <a:r>
              <a:rPr lang="ru-RU" sz="1200" dirty="0" smtClean="0"/>
              <a:t>подклад</a:t>
            </a:r>
            <a:r>
              <a:rPr lang="ru-RU" sz="1200" dirty="0" smtClean="0"/>
              <a:t>.</a:t>
            </a:r>
          </a:p>
          <a:p>
            <a:pPr marL="228600" indent="-228600"/>
            <a:endParaRPr lang="ru-RU" sz="1200" dirty="0" smtClean="0"/>
          </a:p>
          <a:p>
            <a:pPr marL="228600" indent="-228600"/>
            <a:r>
              <a:rPr lang="ru-RU" sz="1200" dirty="0" smtClean="0"/>
              <a:t> </a:t>
            </a:r>
            <a:r>
              <a:rPr lang="ru-RU" sz="1200" dirty="0" smtClean="0"/>
              <a:t>    </a:t>
            </a:r>
            <a:r>
              <a:rPr lang="ru-RU" sz="1200" dirty="0" smtClean="0"/>
              <a:t>Справа: дамская сумочка из тёмного меха. Она сделана в форме прямоугольника. По бокам нашиты небольшие карманы для телефона, ключей и т.д.</a:t>
            </a:r>
          </a:p>
          <a:p>
            <a:pPr marL="228600" indent="-228600"/>
            <a:r>
              <a:rPr lang="ru-RU" sz="1100" dirty="0" smtClean="0"/>
              <a:t> </a:t>
            </a:r>
            <a:endParaRPr lang="ru-RU" sz="1100" dirty="0" smtClean="0"/>
          </a:p>
          <a:p>
            <a:pPr marL="228600" indent="-228600">
              <a:buAutoNum type="arabicPeriod"/>
            </a:pPr>
            <a:endParaRPr lang="ru-RU" sz="1100" dirty="0" smtClean="0"/>
          </a:p>
        </p:txBody>
      </p:sp>
      <p:pic>
        <p:nvPicPr>
          <p:cNvPr id="4" name="Рисунок 3" descr="PA08003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980728"/>
            <a:ext cx="2808312" cy="2232248"/>
          </a:xfrm>
          <a:prstGeom prst="rect">
            <a:avLst/>
          </a:prstGeom>
        </p:spPr>
      </p:pic>
      <p:pic>
        <p:nvPicPr>
          <p:cNvPr id="5" name="Рисунок 4" descr="PA0800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28184" y="908720"/>
            <a:ext cx="2592288" cy="2304256"/>
          </a:xfrm>
          <a:prstGeom prst="rect">
            <a:avLst/>
          </a:prstGeom>
        </p:spPr>
      </p:pic>
      <p:pic>
        <p:nvPicPr>
          <p:cNvPr id="6" name="Рисунок 5" descr="PA08003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4149080"/>
            <a:ext cx="2736304" cy="2304256"/>
          </a:xfrm>
          <a:prstGeom prst="rect">
            <a:avLst/>
          </a:prstGeom>
        </p:spPr>
      </p:pic>
      <p:pic>
        <p:nvPicPr>
          <p:cNvPr id="7" name="Рисунок 6" descr="PA08003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28184" y="4077072"/>
            <a:ext cx="2664296" cy="237626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32656"/>
            <a:ext cx="7924800" cy="792088"/>
          </a:xfrm>
        </p:spPr>
        <p:txBody>
          <a:bodyPr/>
          <a:lstStyle/>
          <a:p>
            <a:pPr algn="ctr"/>
            <a:r>
              <a:rPr lang="ru-RU" dirty="0" smtClean="0"/>
              <a:t>Кожа, мех и замша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1052736"/>
            <a:ext cx="8143056" cy="5184576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Кожа, мех и замша – это очень удобный и благодарный материал  для работы. Изделия практически невозможно испортить, потому что всё равно это будет красиво и благородно.</a:t>
            </a:r>
          </a:p>
          <a:p>
            <a:r>
              <a:rPr lang="ru-RU" sz="1800" dirty="0" smtClean="0"/>
              <a:t>Совет: не спешите шить придуманное изделие. Сначала продумаёте всю работу, каждую деталь, каждую идею очень тщательно, зарисуйте на бумаге, определитесь с размерами, с тем, что у Вас есть в наличие и только потом приступайте. Я создаю  все свои работы из того, что у меня есть в, т.е. сначала просматриваю свои запасы материалов, потом продумываю дизайн, форму и т.д.  </a:t>
            </a:r>
            <a:r>
              <a:rPr lang="ru-RU" sz="1800" dirty="0" smtClean="0"/>
              <a:t>П</a:t>
            </a:r>
            <a:r>
              <a:rPr lang="ru-RU" sz="1800" dirty="0" smtClean="0"/>
              <a:t>рактически ничего я не покупаю, если только какие-то мелочи, которые стоят копейки. Откуда я беру материал для работы? Это старые кожаные куртки, ремни, воротники, шапки, сапоги и т.д.</a:t>
            </a:r>
          </a:p>
          <a:p>
            <a:endParaRPr lang="ru-RU" dirty="0" smtClean="0"/>
          </a:p>
          <a:p>
            <a:r>
              <a:rPr lang="en-US" dirty="0" smtClean="0"/>
              <a:t>P.S.</a:t>
            </a:r>
            <a:r>
              <a:rPr lang="ru-RU" dirty="0" smtClean="0"/>
              <a:t> Все работы являются исключительно авторскими идеями и являются плодом моей фантазии.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102</TotalTime>
  <Words>675</Words>
  <Application>Microsoft Office PowerPoint</Application>
  <PresentationFormat>Экран (4:3)</PresentationFormat>
  <Paragraphs>38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Бумажная</vt:lpstr>
      <vt:lpstr>Конкурс  «Чудеса своими руками»</vt:lpstr>
      <vt:lpstr>Чехол для телефона</vt:lpstr>
      <vt:lpstr>Кожаный жилет</vt:lpstr>
      <vt:lpstr>Сумки из кожи и меха</vt:lpstr>
      <vt:lpstr>Кожа, мех и замша 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Конкурс  «Чудеса своими руками»</dc:title>
  <dc:creator>Gosha</dc:creator>
  <cp:lastModifiedBy>Gosha</cp:lastModifiedBy>
  <cp:revision>11</cp:revision>
  <dcterms:created xsi:type="dcterms:W3CDTF">2011-10-08T05:19:37Z</dcterms:created>
  <dcterms:modified xsi:type="dcterms:W3CDTF">2011-10-08T07:01:39Z</dcterms:modified>
</cp:coreProperties>
</file>