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2" r:id="rId2"/>
    <p:sldId id="256" r:id="rId3"/>
    <p:sldId id="257" r:id="rId4"/>
    <p:sldId id="258" r:id="rId5"/>
    <p:sldId id="259" r:id="rId6"/>
    <p:sldId id="260" r:id="rId7"/>
    <p:sldId id="261" r:id="rId8"/>
    <p:sldId id="263" r:id="rId9"/>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632" autoAdjust="0"/>
  </p:normalViewPr>
  <p:slideViewPr>
    <p:cSldViewPr>
      <p:cViewPr varScale="1">
        <p:scale>
          <a:sx n="75" d="100"/>
          <a:sy n="75" d="100"/>
        </p:scale>
        <p:origin x="-612" y="-9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63A069B6-D453-4C47-83C9-8D97E4F46DAA}" type="datetimeFigureOut">
              <a:rPr lang="ru-RU"/>
              <a:pPr>
                <a:defRPr/>
              </a:pPr>
              <a:t>06.05.2013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7E1B436E-E149-4BB9-BEA3-B631032DA7B0}"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AE120B45-B891-427C-9A2A-74D37ECB0BAC}" type="datetimeFigureOut">
              <a:rPr lang="ru-RU"/>
              <a:pPr>
                <a:defRPr/>
              </a:pPr>
              <a:t>06.05.2013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7A8188B9-FF68-4682-80A9-63E262A02294}"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0322509A-7C0D-4FA2-92C5-45CFFB3AC0A2}" type="datetimeFigureOut">
              <a:rPr lang="ru-RU"/>
              <a:pPr>
                <a:defRPr/>
              </a:pPr>
              <a:t>06.05.2013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E346344E-641D-4171-8FEE-D47E8D697D64}"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AACAA1EE-A7EB-4A97-B82F-FF351800FEDC}" type="datetimeFigureOut">
              <a:rPr lang="ru-RU"/>
              <a:pPr>
                <a:defRPr/>
              </a:pPr>
              <a:t>06.05.2013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1DE5498D-F77C-45F9-A99F-EEFFB9520D9A}"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C1AB13D0-246B-4EAE-AA1D-D7BD80F1C411}" type="datetimeFigureOut">
              <a:rPr lang="ru-RU"/>
              <a:pPr>
                <a:defRPr/>
              </a:pPr>
              <a:t>06.05.2013</a:t>
            </a:fld>
            <a:endParaRPr lang="ru-RU"/>
          </a:p>
        </p:txBody>
      </p:sp>
      <p:sp>
        <p:nvSpPr>
          <p:cNvPr id="5" name="Нижний колонтитул 4"/>
          <p:cNvSpPr>
            <a:spLocks noGrp="1"/>
          </p:cNvSpPr>
          <p:nvPr>
            <p:ph type="ftr" sz="quarter" idx="11"/>
          </p:nvPr>
        </p:nvSpPr>
        <p:spPr/>
        <p:txBody>
          <a:bodyPr/>
          <a:lstStyle>
            <a:lvl1pPr>
              <a:defRPr/>
            </a:lvl1pPr>
          </a:lstStyle>
          <a:p>
            <a:pPr>
              <a:defRPr/>
            </a:pPr>
            <a:endParaRPr lang="ru-RU"/>
          </a:p>
        </p:txBody>
      </p:sp>
      <p:sp>
        <p:nvSpPr>
          <p:cNvPr id="6" name="Номер слайда 5"/>
          <p:cNvSpPr>
            <a:spLocks noGrp="1"/>
          </p:cNvSpPr>
          <p:nvPr>
            <p:ph type="sldNum" sz="quarter" idx="12"/>
          </p:nvPr>
        </p:nvSpPr>
        <p:spPr/>
        <p:txBody>
          <a:bodyPr/>
          <a:lstStyle>
            <a:lvl1pPr>
              <a:defRPr/>
            </a:lvl1pPr>
          </a:lstStyle>
          <a:p>
            <a:pPr>
              <a:defRPr/>
            </a:pPr>
            <a:fld id="{9D2113C3-2789-4589-A0E1-CC5760F592FB}"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C96B0674-B413-4ADE-B03E-D5BC22357D3E}" type="datetimeFigureOut">
              <a:rPr lang="ru-RU"/>
              <a:pPr>
                <a:defRPr/>
              </a:pPr>
              <a:t>06.05.2013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9FC2E0BA-13EC-46EF-B9F2-27BE58A5E237}"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E5184FE1-85DA-4524-B210-BA3C7F71AAC0}" type="datetimeFigureOut">
              <a:rPr lang="ru-RU"/>
              <a:pPr>
                <a:defRPr/>
              </a:pPr>
              <a:t>06.05.2013</a:t>
            </a:fld>
            <a:endParaRPr lang="ru-RU"/>
          </a:p>
        </p:txBody>
      </p:sp>
      <p:sp>
        <p:nvSpPr>
          <p:cNvPr id="8" name="Нижний колонтитул 4"/>
          <p:cNvSpPr>
            <a:spLocks noGrp="1"/>
          </p:cNvSpPr>
          <p:nvPr>
            <p:ph type="ftr" sz="quarter" idx="11"/>
          </p:nvPr>
        </p:nvSpPr>
        <p:spPr/>
        <p:txBody>
          <a:bodyPr/>
          <a:lstStyle>
            <a:lvl1pPr>
              <a:defRPr/>
            </a:lvl1pPr>
          </a:lstStyle>
          <a:p>
            <a:pPr>
              <a:defRPr/>
            </a:pPr>
            <a:endParaRPr lang="ru-RU"/>
          </a:p>
        </p:txBody>
      </p:sp>
      <p:sp>
        <p:nvSpPr>
          <p:cNvPr id="9" name="Номер слайда 5"/>
          <p:cNvSpPr>
            <a:spLocks noGrp="1"/>
          </p:cNvSpPr>
          <p:nvPr>
            <p:ph type="sldNum" sz="quarter" idx="12"/>
          </p:nvPr>
        </p:nvSpPr>
        <p:spPr/>
        <p:txBody>
          <a:bodyPr/>
          <a:lstStyle>
            <a:lvl1pPr>
              <a:defRPr/>
            </a:lvl1pPr>
          </a:lstStyle>
          <a:p>
            <a:pPr>
              <a:defRPr/>
            </a:pPr>
            <a:fld id="{E97BB361-EBEF-4BA1-9C79-5230EDB2C6E3}"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00910F16-C2AF-40BC-9BE1-07B0D1586273}" type="datetimeFigureOut">
              <a:rPr lang="ru-RU"/>
              <a:pPr>
                <a:defRPr/>
              </a:pPr>
              <a:t>06.05.2013</a:t>
            </a:fld>
            <a:endParaRPr lang="ru-RU"/>
          </a:p>
        </p:txBody>
      </p:sp>
      <p:sp>
        <p:nvSpPr>
          <p:cNvPr id="4" name="Нижний колонтитул 4"/>
          <p:cNvSpPr>
            <a:spLocks noGrp="1"/>
          </p:cNvSpPr>
          <p:nvPr>
            <p:ph type="ftr" sz="quarter" idx="11"/>
          </p:nvPr>
        </p:nvSpPr>
        <p:spPr/>
        <p:txBody>
          <a:bodyPr/>
          <a:lstStyle>
            <a:lvl1pPr>
              <a:defRPr/>
            </a:lvl1pPr>
          </a:lstStyle>
          <a:p>
            <a:pPr>
              <a:defRPr/>
            </a:pPr>
            <a:endParaRPr lang="ru-RU"/>
          </a:p>
        </p:txBody>
      </p:sp>
      <p:sp>
        <p:nvSpPr>
          <p:cNvPr id="5" name="Номер слайда 5"/>
          <p:cNvSpPr>
            <a:spLocks noGrp="1"/>
          </p:cNvSpPr>
          <p:nvPr>
            <p:ph type="sldNum" sz="quarter" idx="12"/>
          </p:nvPr>
        </p:nvSpPr>
        <p:spPr/>
        <p:txBody>
          <a:bodyPr/>
          <a:lstStyle>
            <a:lvl1pPr>
              <a:defRPr/>
            </a:lvl1pPr>
          </a:lstStyle>
          <a:p>
            <a:pPr>
              <a:defRPr/>
            </a:pPr>
            <a:fld id="{6CE92562-C4C3-49C4-8536-6CBE41457402}"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CA5B06DA-3997-40D8-BE76-499621935F27}" type="datetimeFigureOut">
              <a:rPr lang="ru-RU"/>
              <a:pPr>
                <a:defRPr/>
              </a:pPr>
              <a:t>06.05.2013</a:t>
            </a:fld>
            <a:endParaRPr lang="ru-RU"/>
          </a:p>
        </p:txBody>
      </p:sp>
      <p:sp>
        <p:nvSpPr>
          <p:cNvPr id="3" name="Нижний колонтитул 4"/>
          <p:cNvSpPr>
            <a:spLocks noGrp="1"/>
          </p:cNvSpPr>
          <p:nvPr>
            <p:ph type="ftr" sz="quarter" idx="11"/>
          </p:nvPr>
        </p:nvSpPr>
        <p:spPr/>
        <p:txBody>
          <a:bodyPr/>
          <a:lstStyle>
            <a:lvl1pPr>
              <a:defRPr/>
            </a:lvl1pPr>
          </a:lstStyle>
          <a:p>
            <a:pPr>
              <a:defRPr/>
            </a:pPr>
            <a:endParaRPr lang="ru-RU"/>
          </a:p>
        </p:txBody>
      </p:sp>
      <p:sp>
        <p:nvSpPr>
          <p:cNvPr id="4" name="Номер слайда 5"/>
          <p:cNvSpPr>
            <a:spLocks noGrp="1"/>
          </p:cNvSpPr>
          <p:nvPr>
            <p:ph type="sldNum" sz="quarter" idx="12"/>
          </p:nvPr>
        </p:nvSpPr>
        <p:spPr/>
        <p:txBody>
          <a:bodyPr/>
          <a:lstStyle>
            <a:lvl1pPr>
              <a:defRPr/>
            </a:lvl1pPr>
          </a:lstStyle>
          <a:p>
            <a:pPr>
              <a:defRPr/>
            </a:pPr>
            <a:fld id="{149150FB-6DC7-452D-B90A-12CEF69618F0}"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6BFF4F93-C260-432F-B52A-F94E6E5308DB}" type="datetimeFigureOut">
              <a:rPr lang="ru-RU"/>
              <a:pPr>
                <a:defRPr/>
              </a:pPr>
              <a:t>06.05.2013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DFA96C96-D9D8-46E9-9097-191449CFE40C}"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C5197A8A-9FED-4F93-80A1-4EF89C31A4D3}" type="datetimeFigureOut">
              <a:rPr lang="ru-RU"/>
              <a:pPr>
                <a:defRPr/>
              </a:pPr>
              <a:t>06.05.2013</a:t>
            </a:fld>
            <a:endParaRPr lang="ru-RU"/>
          </a:p>
        </p:txBody>
      </p:sp>
      <p:sp>
        <p:nvSpPr>
          <p:cNvPr id="6" name="Нижний колонтитул 4"/>
          <p:cNvSpPr>
            <a:spLocks noGrp="1"/>
          </p:cNvSpPr>
          <p:nvPr>
            <p:ph type="ftr" sz="quarter" idx="11"/>
          </p:nvPr>
        </p:nvSpPr>
        <p:spPr/>
        <p:txBody>
          <a:bodyPr/>
          <a:lstStyle>
            <a:lvl1pPr>
              <a:defRPr/>
            </a:lvl1pPr>
          </a:lstStyle>
          <a:p>
            <a:pPr>
              <a:defRPr/>
            </a:pPr>
            <a:endParaRPr lang="ru-RU"/>
          </a:p>
        </p:txBody>
      </p:sp>
      <p:sp>
        <p:nvSpPr>
          <p:cNvPr id="7" name="Номер слайда 5"/>
          <p:cNvSpPr>
            <a:spLocks noGrp="1"/>
          </p:cNvSpPr>
          <p:nvPr>
            <p:ph type="sldNum" sz="quarter" idx="12"/>
          </p:nvPr>
        </p:nvSpPr>
        <p:spPr/>
        <p:txBody>
          <a:bodyPr/>
          <a:lstStyle>
            <a:lvl1pPr>
              <a:defRPr/>
            </a:lvl1pPr>
          </a:lstStyle>
          <a:p>
            <a:pPr>
              <a:defRPr/>
            </a:pPr>
            <a:fld id="{7199146E-3578-42ED-8E82-EE0317943A51}"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2">
            <a:alpha val="67058"/>
          </a:schemeClr>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pPr>
              <a:defRPr/>
            </a:pPr>
            <a:fld id="{AE615D50-F1E1-478F-B9BB-43792F78DA79}" type="datetimeFigureOut">
              <a:rPr lang="ru-RU"/>
              <a:pPr>
                <a:defRPr/>
              </a:pPr>
              <a:t>06.05.2013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pPr>
              <a:defRPr/>
            </a:pPr>
            <a:fld id="{E6893207-2057-46A2-8447-A441B9F4269D}"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audio" Target="../media/audio1.wav"/><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Заголовок 1"/>
          <p:cNvSpPr>
            <a:spLocks noGrp="1"/>
          </p:cNvSpPr>
          <p:nvPr>
            <p:ph type="title"/>
          </p:nvPr>
        </p:nvSpPr>
        <p:spPr/>
        <p:txBody>
          <a:bodyPr/>
          <a:lstStyle/>
          <a:p>
            <a:endParaRPr lang="ru-RU" smtClean="0"/>
          </a:p>
        </p:txBody>
      </p:sp>
      <p:sp>
        <p:nvSpPr>
          <p:cNvPr id="3" name="Объект 2"/>
          <p:cNvSpPr>
            <a:spLocks noGrp="1"/>
          </p:cNvSpPr>
          <p:nvPr>
            <p:ph idx="1"/>
          </p:nvPr>
        </p:nvSpPr>
        <p:spPr/>
        <p:txBody>
          <a:bodyPr rtlCol="0">
            <a:normAutofit/>
          </a:bodyPr>
          <a:lstStyle/>
          <a:p>
            <a:pPr fontAlgn="auto">
              <a:spcAft>
                <a:spcPts val="0"/>
              </a:spcAft>
              <a:buFont typeface="Arial" pitchFamily="34" charset="0"/>
              <a:buChar char="•"/>
              <a:defRPr/>
            </a:pPr>
            <a:endParaRPr lang="ru-RU" dirty="0" smtClean="0"/>
          </a:p>
          <a:p>
            <a:pPr fontAlgn="auto">
              <a:spcAft>
                <a:spcPts val="0"/>
              </a:spcAft>
              <a:buFont typeface="Arial" pitchFamily="34" charset="0"/>
              <a:buChar char="•"/>
              <a:defRPr/>
            </a:pPr>
            <a:endParaRPr lang="ru-RU" dirty="0"/>
          </a:p>
          <a:p>
            <a:pPr fontAlgn="auto">
              <a:spcAft>
                <a:spcPts val="0"/>
              </a:spcAft>
              <a:buFont typeface="Arial" pitchFamily="34" charset="0"/>
              <a:buChar char="•"/>
              <a:defRPr/>
            </a:pPr>
            <a:endParaRPr lang="ru-RU" dirty="0" smtClean="0"/>
          </a:p>
          <a:p>
            <a:pPr marL="0" indent="0" fontAlgn="auto">
              <a:spcAft>
                <a:spcPts val="0"/>
              </a:spcAft>
              <a:buFont typeface="Arial" pitchFamily="34" charset="0"/>
              <a:buNone/>
              <a:defRPr/>
            </a:pPr>
            <a:r>
              <a:rPr lang="ru-RU" dirty="0" smtClean="0">
                <a:latin typeface="Times New Roman" pitchFamily="18" charset="0"/>
                <a:cs typeface="Times New Roman" pitchFamily="18" charset="0"/>
              </a:rPr>
              <a:t>Презентацию выполнила: учитель немецкого языка МОУ СОШ № 38 </a:t>
            </a:r>
          </a:p>
          <a:p>
            <a:pPr marL="0" indent="0" fontAlgn="auto">
              <a:spcAft>
                <a:spcPts val="0"/>
              </a:spcAft>
              <a:buFont typeface="Arial" pitchFamily="34" charset="0"/>
              <a:buNone/>
              <a:defRPr/>
            </a:pPr>
            <a:r>
              <a:rPr lang="ru-RU" dirty="0" smtClean="0">
                <a:latin typeface="Times New Roman" pitchFamily="18" charset="0"/>
                <a:cs typeface="Times New Roman" pitchFamily="18" charset="0"/>
              </a:rPr>
              <a:t>Пономаренко И. В.</a:t>
            </a:r>
          </a:p>
          <a:p>
            <a:pPr marL="0" indent="0" fontAlgn="auto">
              <a:spcAft>
                <a:spcPts val="0"/>
              </a:spcAft>
              <a:buFont typeface="Arial" pitchFamily="34" charset="0"/>
              <a:buNone/>
              <a:defRPr/>
            </a:pPr>
            <a:r>
              <a:rPr lang="ru-RU" dirty="0" smtClean="0">
                <a:latin typeface="Times New Roman" pitchFamily="18" charset="0"/>
                <a:cs typeface="Times New Roman" pitchFamily="18" charset="0"/>
              </a:rPr>
              <a:t>г. Волгоград</a:t>
            </a:r>
            <a:endParaRPr lang="ru-RU" dirty="0">
              <a:latin typeface="Times New Roman" pitchFamily="18" charset="0"/>
              <a:cs typeface="Times New Roman" pitchFamily="18" charset="0"/>
            </a:endParaRPr>
          </a:p>
        </p:txBody>
      </p:sp>
    </p:spTree>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765175"/>
            <a:ext cx="7772400" cy="1943100"/>
          </a:xfrm>
        </p:spPr>
        <p:txBody>
          <a:bodyPr rtlCol="0">
            <a:normAutofit/>
          </a:bodyPr>
          <a:lstStyle/>
          <a:p>
            <a:pPr fontAlgn="auto">
              <a:spcAft>
                <a:spcPts val="0"/>
              </a:spcAft>
              <a:defRPr/>
            </a:pPr>
            <a:r>
              <a:rPr lang="de-DE" dirty="0" smtClean="0">
                <a:effectLst>
                  <a:outerShdw blurRad="38100" dist="38100" dir="2700000" algn="tl">
                    <a:srgbClr val="000000">
                      <a:alpha val="43137"/>
                    </a:srgbClr>
                  </a:outerShdw>
                </a:effectLst>
                <a:latin typeface="Impact" pitchFamily="34" charset="0"/>
              </a:rPr>
              <a:t>DARUM,DESWEGEN,DESHALB</a:t>
            </a:r>
            <a:endParaRPr lang="ru-RU" dirty="0">
              <a:effectLst>
                <a:outerShdw blurRad="38100" dist="38100" dir="2700000" algn="tl">
                  <a:srgbClr val="000000">
                    <a:alpha val="43137"/>
                  </a:srgbClr>
                </a:outerShdw>
              </a:effectLst>
              <a:latin typeface="Impact" pitchFamily="34" charset="0"/>
            </a:endParaRPr>
          </a:p>
        </p:txBody>
      </p:sp>
      <p:sp>
        <p:nvSpPr>
          <p:cNvPr id="3" name="Подзаголовок 2"/>
          <p:cNvSpPr>
            <a:spLocks noGrp="1"/>
          </p:cNvSpPr>
          <p:nvPr>
            <p:ph type="subTitle" idx="1"/>
          </p:nvPr>
        </p:nvSpPr>
        <p:spPr>
          <a:xfrm>
            <a:off x="1371600" y="2565400"/>
            <a:ext cx="6400800" cy="3073400"/>
          </a:xfrm>
        </p:spPr>
        <p:txBody>
          <a:bodyPr rtlCol="0">
            <a:normAutofit/>
          </a:bodyPr>
          <a:lstStyle/>
          <a:p>
            <a:pPr fontAlgn="auto">
              <a:spcAft>
                <a:spcPts val="0"/>
              </a:spcAft>
              <a:buFont typeface="Arial" pitchFamily="34" charset="0"/>
              <a:buNone/>
              <a:defRPr/>
            </a:pPr>
            <a:r>
              <a:rPr lang="ru-RU" b="1" dirty="0" smtClean="0">
                <a:solidFill>
                  <a:schemeClr val="tx1"/>
                </a:solidFill>
              </a:rPr>
              <a:t>Порядок слов в </a:t>
            </a:r>
            <a:r>
              <a:rPr lang="ru-RU" b="1" dirty="0" smtClean="0">
                <a:solidFill>
                  <a:schemeClr val="tx1"/>
                </a:solidFill>
                <a:latin typeface="Times New Roman" pitchFamily="18" charset="0"/>
                <a:cs typeface="Times New Roman" pitchFamily="18" charset="0"/>
              </a:rPr>
              <a:t>сложноподчинённом</a:t>
            </a:r>
            <a:r>
              <a:rPr lang="ru-RU" b="1" dirty="0" smtClean="0">
                <a:solidFill>
                  <a:schemeClr val="tx1"/>
                </a:solidFill>
              </a:rPr>
              <a:t> предложении  </a:t>
            </a:r>
          </a:p>
          <a:p>
            <a:pPr fontAlgn="auto">
              <a:spcAft>
                <a:spcPts val="0"/>
              </a:spcAft>
              <a:buFont typeface="Arial" pitchFamily="34" charset="0"/>
              <a:buNone/>
              <a:defRPr/>
            </a:pPr>
            <a:endParaRPr lang="ru-RU" dirty="0" smtClean="0"/>
          </a:p>
        </p:txBody>
      </p:sp>
      <p:pic>
        <p:nvPicPr>
          <p:cNvPr id="3076" name="Picture 4" descr="C:\Users\компьютер\AppData\Local\Microsoft\Windows\Temporary Internet Files\Content.IE5\1BFM2UL0\MP900400619[1].jpg"/>
          <p:cNvPicPr>
            <a:picLocks noChangeAspect="1" noChangeArrowheads="1"/>
          </p:cNvPicPr>
          <p:nvPr/>
        </p:nvPicPr>
        <p:blipFill>
          <a:blip r:embed="rId2"/>
          <a:srcRect/>
          <a:stretch>
            <a:fillRect/>
          </a:stretch>
        </p:blipFill>
        <p:spPr bwMode="auto">
          <a:xfrm>
            <a:off x="3059113" y="4438650"/>
            <a:ext cx="3025775" cy="2303463"/>
          </a:xfrm>
          <a:prstGeom prst="rect">
            <a:avLst/>
          </a:prstGeom>
          <a:noFill/>
          <a:ln w="9525">
            <a:noFill/>
            <a:miter lim="800000"/>
            <a:headEnd/>
            <a:tailEnd/>
          </a:ln>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6" presetClass="emph" presetSubtype="0" fill="hold" grpId="0" nodeType="clickEffect">
                                  <p:stCondLst>
                                    <p:cond delay="0"/>
                                  </p:stCondLst>
                                  <p:childTnLst>
                                    <p:animScale>
                                      <p:cBhvr>
                                        <p:cTn id="11" dur="2000" fill="hold"/>
                                        <p:tgtEl>
                                          <p:spTgt spid="3">
                                            <p:txEl>
                                              <p:pRg st="0" end="0"/>
                                            </p:txEl>
                                          </p:spTgt>
                                        </p:tgtEl>
                                      </p:cBhvr>
                                      <p:by x="150000" y="150000"/>
                                    </p:animScale>
                                  </p:childTnLst>
                                </p:cTn>
                              </p:par>
                            </p:childTnLst>
                          </p:cTn>
                        </p:par>
                      </p:childTnLst>
                    </p:cTn>
                  </p:par>
                  <p:par>
                    <p:cTn id="12" fill="hold">
                      <p:stCondLst>
                        <p:cond delay="indefinite"/>
                      </p:stCondLst>
                      <p:childTnLst>
                        <p:par>
                          <p:cTn id="13" fill="hold">
                            <p:stCondLst>
                              <p:cond delay="0"/>
                            </p:stCondLst>
                            <p:childTnLst>
                              <p:par>
                                <p:cTn id="14" presetID="31" presetClass="entr" presetSubtype="0" fill="hold" nodeType="clickEffect">
                                  <p:stCondLst>
                                    <p:cond delay="0"/>
                                  </p:stCondLst>
                                  <p:childTnLst>
                                    <p:set>
                                      <p:cBhvr>
                                        <p:cTn id="15" dur="1" fill="hold">
                                          <p:stCondLst>
                                            <p:cond delay="0"/>
                                          </p:stCondLst>
                                        </p:cTn>
                                        <p:tgtEl>
                                          <p:spTgt spid="3076"/>
                                        </p:tgtEl>
                                        <p:attrNameLst>
                                          <p:attrName>style.visibility</p:attrName>
                                        </p:attrNameLst>
                                      </p:cBhvr>
                                      <p:to>
                                        <p:strVal val="visible"/>
                                      </p:to>
                                    </p:set>
                                    <p:anim calcmode="lin" valueType="num">
                                      <p:cBhvr>
                                        <p:cTn id="16" dur="1000" fill="hold"/>
                                        <p:tgtEl>
                                          <p:spTgt spid="3076"/>
                                        </p:tgtEl>
                                        <p:attrNameLst>
                                          <p:attrName>ppt_w</p:attrName>
                                        </p:attrNameLst>
                                      </p:cBhvr>
                                      <p:tavLst>
                                        <p:tav tm="0">
                                          <p:val>
                                            <p:fltVal val="0"/>
                                          </p:val>
                                        </p:tav>
                                        <p:tav tm="100000">
                                          <p:val>
                                            <p:strVal val="#ppt_w"/>
                                          </p:val>
                                        </p:tav>
                                      </p:tavLst>
                                    </p:anim>
                                    <p:anim calcmode="lin" valueType="num">
                                      <p:cBhvr>
                                        <p:cTn id="17" dur="1000" fill="hold"/>
                                        <p:tgtEl>
                                          <p:spTgt spid="3076"/>
                                        </p:tgtEl>
                                        <p:attrNameLst>
                                          <p:attrName>ppt_h</p:attrName>
                                        </p:attrNameLst>
                                      </p:cBhvr>
                                      <p:tavLst>
                                        <p:tav tm="0">
                                          <p:val>
                                            <p:fltVal val="0"/>
                                          </p:val>
                                        </p:tav>
                                        <p:tav tm="100000">
                                          <p:val>
                                            <p:strVal val="#ppt_h"/>
                                          </p:val>
                                        </p:tav>
                                      </p:tavLst>
                                    </p:anim>
                                    <p:anim calcmode="lin" valueType="num">
                                      <p:cBhvr>
                                        <p:cTn id="18" dur="1000" fill="hold"/>
                                        <p:tgtEl>
                                          <p:spTgt spid="3076"/>
                                        </p:tgtEl>
                                        <p:attrNameLst>
                                          <p:attrName>style.rotation</p:attrName>
                                        </p:attrNameLst>
                                      </p:cBhvr>
                                      <p:tavLst>
                                        <p:tav tm="0">
                                          <p:val>
                                            <p:fltVal val="90"/>
                                          </p:val>
                                        </p:tav>
                                        <p:tav tm="100000">
                                          <p:val>
                                            <p:fltVal val="0"/>
                                          </p:val>
                                        </p:tav>
                                      </p:tavLst>
                                    </p:anim>
                                    <p:animEffect transition="in" filter="fade">
                                      <p:cBhvr>
                                        <p:cTn id="19" dur="10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rot="10800000" flipV="1">
            <a:off x="1692275" y="3644900"/>
            <a:ext cx="6911975" cy="2160588"/>
          </a:xfrm>
        </p:spPr>
        <p:txBody>
          <a:bodyPr rtlCol="0">
            <a:normAutofit fontScale="90000"/>
          </a:bodyPr>
          <a:lstStyle/>
          <a:p>
            <a:pPr algn="l" fontAlgn="auto">
              <a:spcAft>
                <a:spcPts val="0"/>
              </a:spcAft>
              <a:defRPr/>
            </a:pPr>
            <a:r>
              <a:rPr lang="de-DE" sz="3600" dirty="0" smtClean="0">
                <a:latin typeface="Times New Roman" pitchFamily="18" charset="0"/>
                <a:cs typeface="Times New Roman" pitchFamily="18" charset="0"/>
              </a:rPr>
              <a:t>Das Wetter ist heute kalt</a:t>
            </a:r>
            <a:r>
              <a:rPr lang="de-DE" sz="3600" dirty="0" smtClean="0">
                <a:solidFill>
                  <a:srgbClr val="C00000"/>
                </a:solidFill>
                <a:latin typeface="Times New Roman" pitchFamily="18" charset="0"/>
                <a:cs typeface="Times New Roman" pitchFamily="18" charset="0"/>
              </a:rPr>
              <a:t>, </a:t>
            </a:r>
            <a:r>
              <a:rPr lang="de-DE" sz="3600" b="1" dirty="0" smtClean="0">
                <a:solidFill>
                  <a:srgbClr val="FF0000"/>
                </a:solidFill>
                <a:latin typeface="Times New Roman" pitchFamily="18" charset="0"/>
                <a:cs typeface="Times New Roman" pitchFamily="18" charset="0"/>
              </a:rPr>
              <a:t>darum</a:t>
            </a:r>
            <a:r>
              <a:rPr lang="de-DE" sz="3600" dirty="0" smtClean="0">
                <a:latin typeface="Times New Roman" pitchFamily="18" charset="0"/>
                <a:cs typeface="Times New Roman" pitchFamily="18" charset="0"/>
              </a:rPr>
              <a:t> bleiben wir zu Hause. </a:t>
            </a:r>
            <a:br>
              <a:rPr lang="de-DE" sz="3600" dirty="0" smtClean="0">
                <a:latin typeface="Times New Roman" pitchFamily="18" charset="0"/>
                <a:cs typeface="Times New Roman" pitchFamily="18" charset="0"/>
              </a:rPr>
            </a:br>
            <a:r>
              <a:rPr lang="de-DE" sz="3600" dirty="0" smtClean="0">
                <a:latin typeface="Times New Roman" pitchFamily="18" charset="0"/>
                <a:cs typeface="Times New Roman" pitchFamily="18" charset="0"/>
              </a:rPr>
              <a:t> </a:t>
            </a:r>
            <a:br>
              <a:rPr lang="de-DE" sz="3600" dirty="0" smtClean="0">
                <a:latin typeface="Times New Roman" pitchFamily="18" charset="0"/>
                <a:cs typeface="Times New Roman" pitchFamily="18" charset="0"/>
              </a:rPr>
            </a:br>
            <a:r>
              <a:rPr lang="de-DE" sz="3600" dirty="0" smtClean="0">
                <a:latin typeface="Times New Roman" pitchFamily="18" charset="0"/>
                <a:cs typeface="Times New Roman" pitchFamily="18" charset="0"/>
              </a:rPr>
              <a:t>In der Deutschstunde spielen und singen wir deutsche Lieder</a:t>
            </a:r>
            <a:r>
              <a:rPr lang="de-DE" sz="3600" b="1" dirty="0" smtClean="0">
                <a:solidFill>
                  <a:srgbClr val="C00000"/>
                </a:solidFill>
                <a:latin typeface="Times New Roman" pitchFamily="18" charset="0"/>
                <a:cs typeface="Times New Roman" pitchFamily="18" charset="0"/>
              </a:rPr>
              <a:t>, deshalb </a:t>
            </a:r>
            <a:r>
              <a:rPr lang="de-DE" sz="3600" dirty="0" smtClean="0">
                <a:latin typeface="Times New Roman" pitchFamily="18" charset="0"/>
                <a:cs typeface="Times New Roman" pitchFamily="18" charset="0"/>
              </a:rPr>
              <a:t>gefallen</a:t>
            </a:r>
            <a:r>
              <a:rPr lang="ru-RU" sz="3600" dirty="0" smtClean="0">
                <a:latin typeface="Times New Roman" pitchFamily="18" charset="0"/>
                <a:cs typeface="Times New Roman" pitchFamily="18" charset="0"/>
              </a:rPr>
              <a:t> </a:t>
            </a:r>
            <a:r>
              <a:rPr lang="de-DE" sz="3600" dirty="0" smtClean="0">
                <a:latin typeface="Times New Roman" pitchFamily="18" charset="0"/>
                <a:cs typeface="Times New Roman" pitchFamily="18" charset="0"/>
              </a:rPr>
              <a:t>wir uns die Deutschstunden. </a:t>
            </a:r>
            <a:br>
              <a:rPr lang="de-DE" sz="3600" dirty="0" smtClean="0">
                <a:latin typeface="Times New Roman" pitchFamily="18" charset="0"/>
                <a:cs typeface="Times New Roman" pitchFamily="18" charset="0"/>
              </a:rPr>
            </a:br>
            <a:r>
              <a:rPr lang="de-DE" sz="3600" dirty="0" smtClean="0">
                <a:latin typeface="Times New Roman" pitchFamily="18" charset="0"/>
                <a:cs typeface="Times New Roman" pitchFamily="18" charset="0"/>
              </a:rPr>
              <a:t/>
            </a:r>
            <a:br>
              <a:rPr lang="de-DE" sz="3600" dirty="0" smtClean="0">
                <a:latin typeface="Times New Roman" pitchFamily="18" charset="0"/>
                <a:cs typeface="Times New Roman" pitchFamily="18" charset="0"/>
              </a:rPr>
            </a:br>
            <a:r>
              <a:rPr lang="de-DE" sz="3600" dirty="0" smtClean="0">
                <a:latin typeface="Times New Roman" pitchFamily="18" charset="0"/>
                <a:cs typeface="Times New Roman" pitchFamily="18" charset="0"/>
              </a:rPr>
              <a:t>Die deutsche Kinder bekommen zum Ostern Geschenke</a:t>
            </a:r>
            <a:r>
              <a:rPr lang="de-DE" sz="3600" dirty="0" smtClean="0">
                <a:solidFill>
                  <a:srgbClr val="C00000"/>
                </a:solidFill>
                <a:latin typeface="Times New Roman" pitchFamily="18" charset="0"/>
                <a:cs typeface="Times New Roman" pitchFamily="18" charset="0"/>
              </a:rPr>
              <a:t>,</a:t>
            </a:r>
            <a:r>
              <a:rPr lang="de-DE" sz="3600" dirty="0" smtClean="0">
                <a:latin typeface="Times New Roman" pitchFamily="18" charset="0"/>
                <a:cs typeface="Times New Roman" pitchFamily="18" charset="0"/>
              </a:rPr>
              <a:t> </a:t>
            </a:r>
            <a:r>
              <a:rPr lang="de-DE" sz="3600" b="1" dirty="0" smtClean="0">
                <a:solidFill>
                  <a:srgbClr val="FF0000"/>
                </a:solidFill>
                <a:latin typeface="Times New Roman" pitchFamily="18" charset="0"/>
                <a:cs typeface="Times New Roman" pitchFamily="18" charset="0"/>
              </a:rPr>
              <a:t>deswegen</a:t>
            </a:r>
            <a:r>
              <a:rPr lang="de-DE" sz="3600" dirty="0" smtClean="0">
                <a:latin typeface="Times New Roman" pitchFamily="18" charset="0"/>
                <a:cs typeface="Times New Roman" pitchFamily="18" charset="0"/>
              </a:rPr>
              <a:t> haben sie Ostern sehr gern.</a:t>
            </a:r>
            <a:br>
              <a:rPr lang="de-DE" sz="3600" dirty="0" smtClean="0">
                <a:latin typeface="Times New Roman" pitchFamily="18" charset="0"/>
                <a:cs typeface="Times New Roman" pitchFamily="18" charset="0"/>
              </a:rPr>
            </a:br>
            <a:r>
              <a:rPr lang="de-DE" dirty="0" smtClean="0"/>
              <a:t/>
            </a:r>
            <a:br>
              <a:rPr lang="de-DE" dirty="0" smtClean="0"/>
            </a:br>
            <a:r>
              <a:rPr lang="de-DE" dirty="0" smtClean="0"/>
              <a:t/>
            </a:r>
            <a:br>
              <a:rPr lang="de-DE" dirty="0" smtClean="0"/>
            </a:br>
            <a:r>
              <a:rPr lang="de-DE" dirty="0" smtClean="0"/>
              <a:t/>
            </a:r>
            <a:br>
              <a:rPr lang="de-DE" dirty="0" smtClean="0"/>
            </a:br>
            <a:r>
              <a:rPr lang="de-DE" dirty="0" smtClean="0"/>
              <a:t/>
            </a:r>
            <a:br>
              <a:rPr lang="de-DE" dirty="0" smtClean="0"/>
            </a:br>
            <a:r>
              <a:rPr lang="de-DE" dirty="0" smtClean="0"/>
              <a:t/>
            </a:r>
            <a:br>
              <a:rPr lang="de-DE" dirty="0" smtClean="0"/>
            </a:br>
            <a:r>
              <a:rPr lang="de-DE" dirty="0" smtClean="0"/>
              <a:t/>
            </a:r>
            <a:br>
              <a:rPr lang="de-DE" dirty="0" smtClean="0"/>
            </a:br>
            <a:endParaRPr lang="ru-RU" dirty="0"/>
          </a:p>
        </p:txBody>
      </p:sp>
      <p:sp>
        <p:nvSpPr>
          <p:cNvPr id="18" name="Подзаголовок 17"/>
          <p:cNvSpPr>
            <a:spLocks noGrp="1"/>
          </p:cNvSpPr>
          <p:nvPr>
            <p:ph type="subTitle" idx="1"/>
          </p:nvPr>
        </p:nvSpPr>
        <p:spPr>
          <a:xfrm>
            <a:off x="1371600" y="1628775"/>
            <a:ext cx="6400800" cy="3887788"/>
          </a:xfrm>
        </p:spPr>
        <p:txBody>
          <a:bodyPr rtlCol="0">
            <a:normAutofit lnSpcReduction="10000"/>
          </a:bodyPr>
          <a:lstStyle/>
          <a:p>
            <a:pPr fontAlgn="auto">
              <a:spcAft>
                <a:spcPts val="0"/>
              </a:spcAft>
              <a:buFont typeface="Arial" pitchFamily="34" charset="0"/>
              <a:buNone/>
              <a:defRPr/>
            </a:pPr>
            <a:endParaRPr lang="ru-RU" b="1" dirty="0">
              <a:solidFill>
                <a:srgbClr val="FF0000"/>
              </a:solidFill>
              <a:latin typeface="Times New Roman" pitchFamily="18" charset="0"/>
              <a:cs typeface="Times New Roman" pitchFamily="18" charset="0"/>
            </a:endParaRPr>
          </a:p>
          <a:p>
            <a:pPr fontAlgn="auto">
              <a:spcAft>
                <a:spcPts val="0"/>
              </a:spcAft>
              <a:buFont typeface="Arial" pitchFamily="34" charset="0"/>
              <a:buNone/>
              <a:defRPr/>
            </a:pPr>
            <a:r>
              <a:rPr lang="de-DE" b="1" dirty="0" smtClean="0">
                <a:solidFill>
                  <a:srgbClr val="FF0000"/>
                </a:solidFill>
                <a:latin typeface="Times New Roman" pitchFamily="18" charset="0"/>
                <a:cs typeface="Times New Roman" pitchFamily="18" charset="0"/>
              </a:rPr>
              <a:t>       </a:t>
            </a:r>
          </a:p>
          <a:p>
            <a:pPr fontAlgn="auto">
              <a:spcAft>
                <a:spcPts val="0"/>
              </a:spcAft>
              <a:buFont typeface="Arial" pitchFamily="34" charset="0"/>
              <a:buNone/>
              <a:defRPr/>
            </a:pPr>
            <a:r>
              <a:rPr lang="de-DE" b="1" dirty="0">
                <a:solidFill>
                  <a:srgbClr val="FF0000"/>
                </a:solidFill>
                <a:latin typeface="Times New Roman" pitchFamily="18" charset="0"/>
                <a:cs typeface="Times New Roman" pitchFamily="18" charset="0"/>
              </a:rPr>
              <a:t> </a:t>
            </a:r>
            <a:r>
              <a:rPr lang="de-DE" b="1" dirty="0" smtClean="0">
                <a:solidFill>
                  <a:srgbClr val="FF0000"/>
                </a:solidFill>
                <a:latin typeface="Times New Roman" pitchFamily="18" charset="0"/>
                <a:cs typeface="Times New Roman" pitchFamily="18" charset="0"/>
              </a:rPr>
              <a:t>       </a:t>
            </a:r>
          </a:p>
          <a:p>
            <a:pPr fontAlgn="auto">
              <a:spcAft>
                <a:spcPts val="0"/>
              </a:spcAft>
              <a:buFont typeface="Arial" pitchFamily="34" charset="0"/>
              <a:buNone/>
              <a:defRPr/>
            </a:pPr>
            <a:r>
              <a:rPr lang="de-DE" b="1" dirty="0">
                <a:solidFill>
                  <a:srgbClr val="FF0000"/>
                </a:solidFill>
                <a:latin typeface="Times New Roman" pitchFamily="18" charset="0"/>
                <a:cs typeface="Times New Roman" pitchFamily="18" charset="0"/>
              </a:rPr>
              <a:t> </a:t>
            </a:r>
            <a:r>
              <a:rPr lang="de-DE" b="1" dirty="0" smtClean="0">
                <a:solidFill>
                  <a:srgbClr val="FF0000"/>
                </a:solidFill>
                <a:latin typeface="Times New Roman" pitchFamily="18" charset="0"/>
                <a:cs typeface="Times New Roman" pitchFamily="18" charset="0"/>
              </a:rPr>
              <a:t>          </a:t>
            </a:r>
            <a:endParaRPr lang="de-DE" sz="4400" b="1" dirty="0" smtClean="0">
              <a:solidFill>
                <a:srgbClr val="FF0000"/>
              </a:solidFill>
              <a:latin typeface="Times New Roman" pitchFamily="18" charset="0"/>
              <a:cs typeface="Times New Roman" pitchFamily="18" charset="0"/>
            </a:endParaRPr>
          </a:p>
          <a:p>
            <a:pPr fontAlgn="auto">
              <a:spcAft>
                <a:spcPts val="0"/>
              </a:spcAft>
              <a:buFont typeface="Arial" pitchFamily="34" charset="0"/>
              <a:buNone/>
              <a:defRPr/>
            </a:pPr>
            <a:r>
              <a:rPr lang="de-DE" b="1" dirty="0">
                <a:solidFill>
                  <a:srgbClr val="FF0000"/>
                </a:solidFill>
                <a:latin typeface="Times New Roman" pitchFamily="18" charset="0"/>
                <a:cs typeface="Times New Roman" pitchFamily="18" charset="0"/>
              </a:rPr>
              <a:t> </a:t>
            </a:r>
            <a:r>
              <a:rPr lang="de-DE" b="1" dirty="0" smtClean="0">
                <a:solidFill>
                  <a:srgbClr val="FF0000"/>
                </a:solidFill>
                <a:latin typeface="Times New Roman" pitchFamily="18" charset="0"/>
                <a:cs typeface="Times New Roman" pitchFamily="18" charset="0"/>
              </a:rPr>
              <a:t>                                        </a:t>
            </a:r>
          </a:p>
          <a:p>
            <a:pPr fontAlgn="auto">
              <a:spcAft>
                <a:spcPts val="0"/>
              </a:spcAft>
              <a:buFont typeface="Arial" pitchFamily="34" charset="0"/>
              <a:buNone/>
              <a:defRPr/>
            </a:pPr>
            <a:r>
              <a:rPr lang="de-DE" b="1" dirty="0">
                <a:solidFill>
                  <a:srgbClr val="FF0000"/>
                </a:solidFill>
                <a:latin typeface="Times New Roman" pitchFamily="18" charset="0"/>
                <a:cs typeface="Times New Roman" pitchFamily="18" charset="0"/>
              </a:rPr>
              <a:t> </a:t>
            </a:r>
            <a:r>
              <a:rPr lang="de-DE" b="1" dirty="0" smtClean="0">
                <a:solidFill>
                  <a:srgbClr val="FF0000"/>
                </a:solidFill>
                <a:latin typeface="Times New Roman" pitchFamily="18" charset="0"/>
                <a:cs typeface="Times New Roman" pitchFamily="18" charset="0"/>
              </a:rPr>
              <a:t>           </a:t>
            </a:r>
          </a:p>
          <a:p>
            <a:pPr fontAlgn="auto">
              <a:spcAft>
                <a:spcPts val="0"/>
              </a:spcAft>
              <a:buFont typeface="Arial" pitchFamily="34" charset="0"/>
              <a:buNone/>
              <a:defRPr/>
            </a:pPr>
            <a:r>
              <a:rPr lang="de-DE" b="1" dirty="0" smtClean="0">
                <a:solidFill>
                  <a:srgbClr val="FF0000"/>
                </a:solidFill>
                <a:latin typeface="Times New Roman" pitchFamily="18" charset="0"/>
                <a:cs typeface="Times New Roman" pitchFamily="18" charset="0"/>
              </a:rPr>
              <a:t>   </a:t>
            </a:r>
            <a:endParaRPr lang="ru-RU" b="1" dirty="0">
              <a:solidFill>
                <a:srgbClr val="FF0000"/>
              </a:solidFill>
              <a:latin typeface="Times New Roman" pitchFamily="18" charset="0"/>
              <a:cs typeface="Times New Roman" pitchFamily="18" charset="0"/>
            </a:endParaRPr>
          </a:p>
        </p:txBody>
      </p:sp>
      <p:pic>
        <p:nvPicPr>
          <p:cNvPr id="4" name="Объект 3"/>
          <p:cNvPicPr>
            <a:picLocks noGrp="1" noChangeAspect="1"/>
          </p:cNvPicPr>
          <p:nvPr>
            <p:ph sz="half" idx="4294967295"/>
          </p:nvPr>
        </p:nvPicPr>
        <p:blipFill>
          <a:blip r:embed="rId3"/>
          <a:srcRect/>
          <a:stretch>
            <a:fillRect/>
          </a:stretch>
        </p:blipFill>
        <p:spPr>
          <a:xfrm>
            <a:off x="6875463" y="4868863"/>
            <a:ext cx="1482725" cy="1820862"/>
          </a:xfrm>
          <a:noFill/>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iterate type="wd">
                                    <p:tmPct val="12000"/>
                                  </p:iterate>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0"/>
                                            </p:cond>
                                          </p:stCondLst>
                                          <p:endCondLst>
                                            <p:cond evt="onStopAudio" delay="0">
                                              <p:tgtEl>
                                                <p:sldTgt/>
                                              </p:tgtEl>
                                            </p:cond>
                                          </p:endCondLst>
                                        </p:cTn>
                                        <p:tgtEl>
                                          <p:sndTgt r:embed="rId2" name="cli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Заголовок 1"/>
          <p:cNvSpPr>
            <a:spLocks noGrp="1"/>
          </p:cNvSpPr>
          <p:nvPr>
            <p:ph type="title"/>
          </p:nvPr>
        </p:nvSpPr>
        <p:spPr/>
        <p:txBody>
          <a:bodyPr/>
          <a:lstStyle/>
          <a:p>
            <a:endParaRPr lang="ru-RU" smtClean="0"/>
          </a:p>
        </p:txBody>
      </p:sp>
      <p:sp>
        <p:nvSpPr>
          <p:cNvPr id="3" name="Объект 2"/>
          <p:cNvSpPr>
            <a:spLocks noGrp="1"/>
          </p:cNvSpPr>
          <p:nvPr>
            <p:ph idx="1"/>
          </p:nvPr>
        </p:nvSpPr>
        <p:spPr/>
        <p:txBody>
          <a:bodyPr/>
          <a:lstStyle/>
          <a:p>
            <a:r>
              <a:rPr lang="ru-RU" smtClean="0">
                <a:solidFill>
                  <a:srgbClr val="FF0000"/>
                </a:solidFill>
                <a:latin typeface="Times New Roman" pitchFamily="18" charset="0"/>
                <a:cs typeface="Times New Roman" pitchFamily="18" charset="0"/>
              </a:rPr>
              <a:t>Обратный порядок</a:t>
            </a:r>
            <a:r>
              <a:rPr lang="ru-RU" smtClean="0">
                <a:latin typeface="Times New Roman" pitchFamily="18" charset="0"/>
                <a:cs typeface="Times New Roman" pitchFamily="18" charset="0"/>
              </a:rPr>
              <a:t> слов в предложении. </a:t>
            </a:r>
          </a:p>
          <a:p>
            <a:r>
              <a:rPr lang="ru-RU" smtClean="0">
                <a:solidFill>
                  <a:srgbClr val="FF0000"/>
                </a:solidFill>
                <a:latin typeface="Times New Roman" pitchFamily="18" charset="0"/>
                <a:cs typeface="Times New Roman" pitchFamily="18" charset="0"/>
              </a:rPr>
              <a:t>Глагол,</a:t>
            </a:r>
            <a:r>
              <a:rPr lang="ru-RU" smtClean="0">
                <a:latin typeface="Times New Roman" pitchFamily="18" charset="0"/>
                <a:cs typeface="Times New Roman" pitchFamily="18" charset="0"/>
              </a:rPr>
              <a:t> затем имя </a:t>
            </a:r>
            <a:r>
              <a:rPr lang="ru-RU" b="1" smtClean="0">
                <a:solidFill>
                  <a:srgbClr val="C00000"/>
                </a:solidFill>
                <a:latin typeface="Times New Roman" pitchFamily="18" charset="0"/>
                <a:cs typeface="Times New Roman" pitchFamily="18" charset="0"/>
              </a:rPr>
              <a:t>существительное</a:t>
            </a:r>
            <a:r>
              <a:rPr lang="ru-RU" smtClean="0">
                <a:latin typeface="Times New Roman" pitchFamily="18" charset="0"/>
                <a:cs typeface="Times New Roman" pitchFamily="18" charset="0"/>
              </a:rPr>
              <a:t> и далее второстепенные члены предложения.</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latin typeface="Impact" pitchFamily="34" charset="0"/>
              </a:rPr>
              <a:t>Вопросы и союзы</a:t>
            </a:r>
          </a:p>
        </p:txBody>
      </p:sp>
      <p:graphicFrame>
        <p:nvGraphicFramePr>
          <p:cNvPr id="4" name="Объект 3"/>
          <p:cNvGraphicFramePr>
            <a:graphicFrameLocks noGrp="1"/>
          </p:cNvGraphicFramePr>
          <p:nvPr>
            <p:ph idx="1"/>
          </p:nvPr>
        </p:nvGraphicFramePr>
        <p:xfrm>
          <a:off x="457200" y="1600200"/>
          <a:ext cx="8229600" cy="5030788"/>
        </p:xfrm>
        <a:graphic>
          <a:graphicData uri="http://schemas.openxmlformats.org/drawingml/2006/table">
            <a:tbl>
              <a:tblPr firstRow="1" bandRow="1">
                <a:tableStyleId>{5C22544A-7EE6-4342-B048-85BDC9FD1C3A}</a:tableStyleId>
              </a:tblPr>
              <a:tblGrid>
                <a:gridCol w="4114800"/>
                <a:gridCol w="4114800"/>
              </a:tblGrid>
              <a:tr h="1257672">
                <a:tc>
                  <a:txBody>
                    <a:bodyPr/>
                    <a:lstStyle/>
                    <a:p>
                      <a:r>
                        <a:rPr lang="de-DE" sz="3200" baseline="0" dirty="0" smtClean="0">
                          <a:latin typeface="Times New Roman" pitchFamily="18" charset="0"/>
                          <a:cs typeface="Times New Roman" pitchFamily="18" charset="0"/>
                        </a:rPr>
                        <a:t>          Frage</a:t>
                      </a:r>
                      <a:endParaRPr lang="ru-RU" sz="3200" dirty="0">
                        <a:latin typeface="Times New Roman" pitchFamily="18" charset="0"/>
                        <a:cs typeface="Times New Roman" pitchFamily="18" charset="0"/>
                      </a:endParaRPr>
                    </a:p>
                  </a:txBody>
                  <a:tcPr/>
                </a:tc>
                <a:tc>
                  <a:txBody>
                    <a:bodyPr/>
                    <a:lstStyle/>
                    <a:p>
                      <a:r>
                        <a:rPr lang="de-DE" sz="3200" dirty="0" smtClean="0">
                          <a:latin typeface="Times New Roman" pitchFamily="18" charset="0"/>
                          <a:cs typeface="Times New Roman" pitchFamily="18" charset="0"/>
                        </a:rPr>
                        <a:t>        Konjunktion</a:t>
                      </a:r>
                      <a:endParaRPr lang="ru-RU" sz="3200" dirty="0">
                        <a:latin typeface="Times New Roman" pitchFamily="18" charset="0"/>
                        <a:cs typeface="Times New Roman" pitchFamily="18" charset="0"/>
                      </a:endParaRPr>
                    </a:p>
                  </a:txBody>
                  <a:tcPr/>
                </a:tc>
              </a:tr>
              <a:tr h="1257672">
                <a:tc>
                  <a:txBody>
                    <a:bodyPr/>
                    <a:lstStyle/>
                    <a:p>
                      <a:r>
                        <a:rPr lang="de-DE" sz="3200" dirty="0" smtClean="0">
                          <a:latin typeface="Times New Roman" pitchFamily="18" charset="0"/>
                          <a:cs typeface="Times New Roman" pitchFamily="18" charset="0"/>
                        </a:rPr>
                        <a:t>      Warum?- </a:t>
                      </a:r>
                      <a:r>
                        <a:rPr lang="ru-RU" sz="3200" dirty="0" smtClean="0">
                          <a:latin typeface="Times New Roman" pitchFamily="18" charset="0"/>
                          <a:cs typeface="Times New Roman" pitchFamily="18" charset="0"/>
                        </a:rPr>
                        <a:t>почему?</a:t>
                      </a:r>
                      <a:endParaRPr lang="ru-RU" sz="3200" dirty="0">
                        <a:latin typeface="Times New Roman" pitchFamily="18" charset="0"/>
                        <a:cs typeface="Times New Roman" pitchFamily="18" charset="0"/>
                      </a:endParaRPr>
                    </a:p>
                  </a:txBody>
                  <a:tcPr/>
                </a:tc>
                <a:tc>
                  <a:txBody>
                    <a:bodyPr/>
                    <a:lstStyle/>
                    <a:p>
                      <a:r>
                        <a:rPr lang="ru-RU" sz="3200" dirty="0" smtClean="0">
                          <a:latin typeface="Times New Roman" pitchFamily="18" charset="0"/>
                          <a:cs typeface="Times New Roman" pitchFamily="18" charset="0"/>
                        </a:rPr>
                        <a:t>    </a:t>
                      </a:r>
                      <a:r>
                        <a:rPr lang="de-DE" sz="3200" dirty="0" smtClean="0">
                          <a:latin typeface="Times New Roman" pitchFamily="18" charset="0"/>
                          <a:cs typeface="Times New Roman" pitchFamily="18" charset="0"/>
                        </a:rPr>
                        <a:t>darum?- </a:t>
                      </a:r>
                      <a:r>
                        <a:rPr lang="ru-RU" sz="3200" dirty="0" smtClean="0">
                          <a:latin typeface="Times New Roman" pitchFamily="18" charset="0"/>
                          <a:cs typeface="Times New Roman" pitchFamily="18" charset="0"/>
                        </a:rPr>
                        <a:t>поэтому</a:t>
                      </a:r>
                      <a:endParaRPr lang="ru-RU" sz="3200" dirty="0">
                        <a:latin typeface="Times New Roman" pitchFamily="18" charset="0"/>
                        <a:cs typeface="Times New Roman" pitchFamily="18" charset="0"/>
                      </a:endParaRPr>
                    </a:p>
                  </a:txBody>
                  <a:tcPr/>
                </a:tc>
              </a:tr>
              <a:tr h="1257672">
                <a:tc>
                  <a:txBody>
                    <a:bodyPr/>
                    <a:lstStyle/>
                    <a:p>
                      <a:r>
                        <a:rPr lang="ru-RU" sz="3200" dirty="0" smtClean="0">
                          <a:latin typeface="Times New Roman" pitchFamily="18" charset="0"/>
                          <a:cs typeface="Times New Roman" pitchFamily="18" charset="0"/>
                        </a:rPr>
                        <a:t>      </a:t>
                      </a:r>
                      <a:r>
                        <a:rPr lang="de-DE" sz="3200" dirty="0" smtClean="0">
                          <a:latin typeface="Times New Roman" pitchFamily="18" charset="0"/>
                          <a:cs typeface="Times New Roman" pitchFamily="18" charset="0"/>
                        </a:rPr>
                        <a:t>Weshalb?-</a:t>
                      </a:r>
                      <a:r>
                        <a:rPr lang="de-DE" sz="3200" baseline="0" dirty="0" smtClean="0">
                          <a:latin typeface="Times New Roman" pitchFamily="18" charset="0"/>
                          <a:cs typeface="Times New Roman" pitchFamily="18" charset="0"/>
                        </a:rPr>
                        <a:t> </a:t>
                      </a:r>
                      <a:r>
                        <a:rPr lang="ru-RU" sz="3200" baseline="0" dirty="0" smtClean="0">
                          <a:latin typeface="Times New Roman" pitchFamily="18" charset="0"/>
                          <a:cs typeface="Times New Roman" pitchFamily="18" charset="0"/>
                        </a:rPr>
                        <a:t>отчего?</a:t>
                      </a:r>
                      <a:endParaRPr lang="ru-RU" sz="3200" dirty="0">
                        <a:latin typeface="Times New Roman" pitchFamily="18" charset="0"/>
                        <a:cs typeface="Times New Roman" pitchFamily="18" charset="0"/>
                      </a:endParaRPr>
                    </a:p>
                  </a:txBody>
                  <a:tcPr/>
                </a:tc>
                <a:tc>
                  <a:txBody>
                    <a:bodyPr/>
                    <a:lstStyle/>
                    <a:p>
                      <a:r>
                        <a:rPr lang="ru-RU" dirty="0" smtClean="0"/>
                        <a:t>        </a:t>
                      </a:r>
                      <a:r>
                        <a:rPr lang="de-DE" sz="3200" dirty="0" smtClean="0">
                          <a:latin typeface="Times New Roman" pitchFamily="18" charset="0"/>
                          <a:cs typeface="Times New Roman" pitchFamily="18" charset="0"/>
                        </a:rPr>
                        <a:t>deshalb?-</a:t>
                      </a:r>
                      <a:r>
                        <a:rPr lang="ru-RU" sz="3200" dirty="0" smtClean="0">
                          <a:latin typeface="Times New Roman" pitchFamily="18" charset="0"/>
                          <a:cs typeface="Times New Roman" pitchFamily="18" charset="0"/>
                        </a:rPr>
                        <a:t>оттого</a:t>
                      </a:r>
                      <a:endParaRPr lang="ru-RU" dirty="0"/>
                    </a:p>
                  </a:txBody>
                  <a:tcPr/>
                </a:tc>
              </a:tr>
              <a:tr h="1257672">
                <a:tc>
                  <a:txBody>
                    <a:bodyPr/>
                    <a:lstStyle/>
                    <a:p>
                      <a:r>
                        <a:rPr lang="ru-RU" sz="3200" dirty="0" smtClean="0">
                          <a:latin typeface="Times New Roman" pitchFamily="18" charset="0"/>
                          <a:cs typeface="Times New Roman" pitchFamily="18" charset="0"/>
                        </a:rPr>
                        <a:t>      </a:t>
                      </a:r>
                      <a:r>
                        <a:rPr lang="de-DE" sz="3200" dirty="0" smtClean="0">
                          <a:latin typeface="Times New Roman" pitchFamily="18" charset="0"/>
                          <a:cs typeface="Times New Roman" pitchFamily="18" charset="0"/>
                        </a:rPr>
                        <a:t>Weswegen?-</a:t>
                      </a:r>
                      <a:r>
                        <a:rPr lang="de-DE" sz="3200" baseline="0" dirty="0" smtClean="0">
                          <a:latin typeface="Times New Roman" pitchFamily="18" charset="0"/>
                          <a:cs typeface="Times New Roman" pitchFamily="18" charset="0"/>
                        </a:rPr>
                        <a:t> </a:t>
                      </a:r>
                      <a:r>
                        <a:rPr lang="ru-RU" sz="3200" baseline="0" dirty="0" smtClean="0">
                          <a:latin typeface="Times New Roman" pitchFamily="18" charset="0"/>
                          <a:cs typeface="Times New Roman" pitchFamily="18" charset="0"/>
                        </a:rPr>
                        <a:t>по какой причине?</a:t>
                      </a:r>
                      <a:endParaRPr lang="ru-RU" sz="3200" dirty="0">
                        <a:latin typeface="Times New Roman" pitchFamily="18" charset="0"/>
                        <a:cs typeface="Times New Roman" pitchFamily="18" charset="0"/>
                      </a:endParaRPr>
                    </a:p>
                  </a:txBody>
                  <a:tcPr/>
                </a:tc>
                <a:tc>
                  <a:txBody>
                    <a:bodyPr/>
                    <a:lstStyle/>
                    <a:p>
                      <a:r>
                        <a:rPr lang="ru-RU" sz="3200" dirty="0" smtClean="0">
                          <a:latin typeface="Times New Roman" pitchFamily="18" charset="0"/>
                          <a:cs typeface="Times New Roman" pitchFamily="18" charset="0"/>
                        </a:rPr>
                        <a:t>    </a:t>
                      </a:r>
                      <a:r>
                        <a:rPr lang="de-DE" sz="3200" dirty="0" smtClean="0">
                          <a:latin typeface="Times New Roman" pitchFamily="18" charset="0"/>
                          <a:cs typeface="Times New Roman" pitchFamily="18" charset="0"/>
                        </a:rPr>
                        <a:t>deswegen?-</a:t>
                      </a:r>
                      <a:r>
                        <a:rPr lang="ru-RU" sz="3200" dirty="0" smtClean="0">
                          <a:latin typeface="Times New Roman" pitchFamily="18" charset="0"/>
                          <a:cs typeface="Times New Roman" pitchFamily="18" charset="0"/>
                        </a:rPr>
                        <a:t>поэтому</a:t>
                      </a:r>
                      <a:endParaRPr lang="ru-RU" sz="3200" dirty="0">
                        <a:latin typeface="Times New Roman" pitchFamily="18" charset="0"/>
                        <a:cs typeface="Times New Roman" pitchFamily="18" charset="0"/>
                      </a:endParaRPr>
                    </a:p>
                  </a:txBody>
                  <a:tcPr/>
                </a:tc>
              </a:tr>
            </a:tbl>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amond(in)">
                                      <p:cBhvr>
                                        <p:cTn id="7" dur="20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2" name="click.wav"/>
                                        </p:tgtEl>
                                      </p:cMediaNode>
                                    </p:audio>
                                  </p:subTnLst>
                                </p:cTn>
                              </p:par>
                            </p:childTnLst>
                          </p:cTn>
                        </p:par>
                      </p:childTnLst>
                    </p:cTn>
                  </p:par>
                  <p:par>
                    <p:cTn id="8" fill="hold">
                      <p:stCondLst>
                        <p:cond delay="indefinite"/>
                      </p:stCondLst>
                      <p:childTnLst>
                        <p:par>
                          <p:cTn id="9" fill="hold">
                            <p:stCondLst>
                              <p:cond delay="0"/>
                            </p:stCondLst>
                            <p:childTnLst>
                              <p:par>
                                <p:cTn id="10" presetID="8" presetClass="entr" presetSubtype="1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amond(in)">
                                      <p:cBhvr>
                                        <p:cTn id="12" dur="2000"/>
                                        <p:tgtEl>
                                          <p:spTgt spid="4"/>
                                        </p:tgtEl>
                                      </p:cBhvr>
                                    </p:animEffect>
                                  </p:childTnLst>
                                  <p:subTnLst>
                                    <p:audio>
                                      <p:cMediaNode>
                                        <p:cTn display="0" masterRel="sameClick">
                                          <p:stCondLst>
                                            <p:cond evt="begin" delay="0">
                                              <p:tn val="10"/>
                                            </p:cond>
                                          </p:stCondLst>
                                          <p:endCondLst>
                                            <p:cond evt="onStopAudio" delay="0">
                                              <p:tgtEl>
                                                <p:sldTgt/>
                                              </p:tgtEl>
                                            </p:cond>
                                          </p:endCondLst>
                                        </p:cTn>
                                        <p:tgtEl>
                                          <p:sndTgt r:embed="rId2" name="cli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288" y="260350"/>
            <a:ext cx="8229600" cy="1143000"/>
          </a:xfrm>
        </p:spPr>
        <p:txBody>
          <a:bodyPr/>
          <a:lstStyle/>
          <a:p>
            <a:r>
              <a:rPr lang="de-DE" smtClean="0">
                <a:latin typeface="Impact" pitchFamily="34" charset="0"/>
              </a:rPr>
              <a:t>Merkt euch!   </a:t>
            </a:r>
            <a:endParaRPr lang="ru-RU" smtClean="0">
              <a:latin typeface="Impact" pitchFamily="34" charset="0"/>
            </a:endParaRPr>
          </a:p>
        </p:txBody>
      </p:sp>
      <p:pic>
        <p:nvPicPr>
          <p:cNvPr id="18434" name="Picture 2" descr="C:\Users\компьютер\AppData\Local\Microsoft\Windows\Temporary Internet Files\Content.IE5\KVEOEN9B\MP900430493[1].jpg"/>
          <p:cNvPicPr>
            <a:picLocks noGrp="1" noChangeAspect="1" noChangeArrowheads="1"/>
          </p:cNvPicPr>
          <p:nvPr>
            <p:ph idx="1"/>
          </p:nvPr>
        </p:nvPicPr>
        <p:blipFill>
          <a:blip r:embed="rId3"/>
          <a:srcRect/>
          <a:stretch>
            <a:fillRect/>
          </a:stretch>
        </p:blipFill>
        <p:spPr>
          <a:xfrm>
            <a:off x="6588125" y="4005263"/>
            <a:ext cx="1944688" cy="2519362"/>
          </a:xfrm>
        </p:spPr>
      </p:pic>
      <p:sp>
        <p:nvSpPr>
          <p:cNvPr id="4" name="TextBox 3"/>
          <p:cNvSpPr txBox="1"/>
          <p:nvPr/>
        </p:nvSpPr>
        <p:spPr>
          <a:xfrm>
            <a:off x="827088" y="1319213"/>
            <a:ext cx="8137525" cy="4524375"/>
          </a:xfrm>
          <a:prstGeom prst="rect">
            <a:avLst/>
          </a:prstGeom>
          <a:noFill/>
        </p:spPr>
        <p:txBody>
          <a:bodyPr>
            <a:spAutoFit/>
          </a:bodyPr>
          <a:lstStyle/>
          <a:p>
            <a:pPr fontAlgn="auto">
              <a:spcBef>
                <a:spcPts val="0"/>
              </a:spcBef>
              <a:spcAft>
                <a:spcPts val="0"/>
              </a:spcAft>
              <a:defRPr/>
            </a:pPr>
            <a:r>
              <a:rPr lang="de-DE" sz="3200" dirty="0">
                <a:latin typeface="Times New Roman" pitchFamily="18" charset="0"/>
                <a:cs typeface="Times New Roman" pitchFamily="18" charset="0"/>
              </a:rPr>
              <a:t>Ich </a:t>
            </a:r>
            <a:r>
              <a:rPr lang="de-DE" sz="3200" u="heavy" dirty="0">
                <a:latin typeface="Times New Roman" pitchFamily="18" charset="0"/>
                <a:cs typeface="Times New Roman" pitchFamily="18" charset="0"/>
              </a:rPr>
              <a:t>will</a:t>
            </a:r>
            <a:r>
              <a:rPr lang="de-DE" sz="3200" dirty="0">
                <a:latin typeface="Times New Roman" pitchFamily="18" charset="0"/>
                <a:cs typeface="Times New Roman" pitchFamily="18" charset="0"/>
              </a:rPr>
              <a:t> Bäcker </a:t>
            </a:r>
            <a:r>
              <a:rPr lang="de-DE" sz="3200" u="heavy" dirty="0">
                <a:latin typeface="Times New Roman" pitchFamily="18" charset="0"/>
                <a:cs typeface="Times New Roman" pitchFamily="18" charset="0"/>
              </a:rPr>
              <a:t>werden</a:t>
            </a:r>
            <a:r>
              <a:rPr lang="de-DE" sz="3200" dirty="0">
                <a:latin typeface="Times New Roman" pitchFamily="18" charset="0"/>
                <a:cs typeface="Times New Roman" pitchFamily="18" charset="0"/>
              </a:rPr>
              <a:t>, </a:t>
            </a:r>
            <a:r>
              <a:rPr lang="de-DE" sz="3200" dirty="0">
                <a:solidFill>
                  <a:srgbClr val="C00000"/>
                </a:solidFill>
                <a:latin typeface="Times New Roman" pitchFamily="18" charset="0"/>
                <a:cs typeface="Times New Roman" pitchFamily="18" charset="0"/>
              </a:rPr>
              <a:t>darum</a:t>
            </a:r>
            <a:r>
              <a:rPr lang="de-DE" sz="3200" dirty="0">
                <a:latin typeface="Times New Roman" pitchFamily="18" charset="0"/>
                <a:cs typeface="Times New Roman" pitchFamily="18" charset="0"/>
              </a:rPr>
              <a:t> </a:t>
            </a:r>
            <a:r>
              <a:rPr lang="de-DE" sz="3200" u="heavy" dirty="0">
                <a:latin typeface="Times New Roman" pitchFamily="18" charset="0"/>
                <a:cs typeface="Times New Roman" pitchFamily="18" charset="0"/>
              </a:rPr>
              <a:t>gehe</a:t>
            </a:r>
            <a:r>
              <a:rPr lang="de-DE" sz="3200" dirty="0">
                <a:latin typeface="Times New Roman" pitchFamily="18" charset="0"/>
                <a:cs typeface="Times New Roman" pitchFamily="18" charset="0"/>
              </a:rPr>
              <a:t> </a:t>
            </a:r>
          </a:p>
          <a:p>
            <a:pPr fontAlgn="auto">
              <a:spcBef>
                <a:spcPts val="0"/>
              </a:spcBef>
              <a:spcAft>
                <a:spcPts val="0"/>
              </a:spcAft>
              <a:defRPr/>
            </a:pPr>
            <a:r>
              <a:rPr lang="de-DE" sz="3200" dirty="0">
                <a:latin typeface="Times New Roman" pitchFamily="18" charset="0"/>
                <a:cs typeface="Times New Roman" pitchFamily="18" charset="0"/>
              </a:rPr>
              <a:t>ich in die Berufsschule. </a:t>
            </a:r>
            <a:r>
              <a:rPr lang="en-US" sz="3200" dirty="0">
                <a:latin typeface="Times New Roman" pitchFamily="18" charset="0"/>
                <a:cs typeface="Times New Roman" pitchFamily="18" charset="0"/>
              </a:rPr>
              <a:t>(</a:t>
            </a:r>
            <a:r>
              <a:rPr lang="en-US" sz="3200" dirty="0" err="1">
                <a:latin typeface="Times New Roman" pitchFamily="18" charset="0"/>
                <a:cs typeface="Times New Roman" pitchFamily="18" charset="0"/>
              </a:rPr>
              <a:t>warum</a:t>
            </a:r>
            <a:r>
              <a:rPr lang="en-US" sz="3200" dirty="0">
                <a:latin typeface="Times New Roman" pitchFamily="18" charset="0"/>
                <a:cs typeface="Times New Roman" pitchFamily="18" charset="0"/>
              </a:rPr>
              <a:t>?) </a:t>
            </a:r>
          </a:p>
          <a:p>
            <a:pPr fontAlgn="auto">
              <a:spcBef>
                <a:spcPts val="0"/>
              </a:spcBef>
              <a:spcAft>
                <a:spcPts val="0"/>
              </a:spcAft>
              <a:defRPr/>
            </a:pPr>
            <a:r>
              <a:rPr lang="en-US" sz="3200" dirty="0" err="1">
                <a:latin typeface="Times New Roman" pitchFamily="18" charset="0"/>
                <a:cs typeface="Times New Roman" pitchFamily="18" charset="0"/>
              </a:rPr>
              <a:t>Ich</a:t>
            </a:r>
            <a:r>
              <a:rPr lang="en-US" sz="3200" dirty="0">
                <a:latin typeface="Times New Roman" pitchFamily="18" charset="0"/>
                <a:cs typeface="Times New Roman" pitchFamily="18" charset="0"/>
              </a:rPr>
              <a:t> </a:t>
            </a:r>
            <a:r>
              <a:rPr lang="en-US" sz="3200" u="heavy" dirty="0">
                <a:latin typeface="Times New Roman" pitchFamily="18" charset="0"/>
                <a:cs typeface="Times New Roman" pitchFamily="18" charset="0"/>
              </a:rPr>
              <a:t>will</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später</a:t>
            </a:r>
            <a:r>
              <a:rPr lang="en-US" sz="3200" dirty="0">
                <a:latin typeface="Times New Roman" pitchFamily="18" charset="0"/>
                <a:cs typeface="Times New Roman" pitchFamily="18" charset="0"/>
              </a:rPr>
              <a:t>  </a:t>
            </a:r>
            <a:r>
              <a:rPr lang="en-US" sz="3200" u="heavy" dirty="0" err="1">
                <a:latin typeface="Times New Roman" pitchFamily="18" charset="0"/>
                <a:cs typeface="Times New Roman" pitchFamily="18" charset="0"/>
              </a:rPr>
              <a:t>studieren</a:t>
            </a:r>
            <a:r>
              <a:rPr lang="en-US" sz="3200" dirty="0">
                <a:latin typeface="Times New Roman" pitchFamily="18" charset="0"/>
                <a:cs typeface="Times New Roman" pitchFamily="18" charset="0"/>
              </a:rPr>
              <a:t>, </a:t>
            </a:r>
            <a:r>
              <a:rPr lang="en-US" sz="3200" dirty="0" err="1">
                <a:solidFill>
                  <a:srgbClr val="C00000"/>
                </a:solidFill>
                <a:latin typeface="Times New Roman" pitchFamily="18" charset="0"/>
                <a:cs typeface="Times New Roman" pitchFamily="18" charset="0"/>
              </a:rPr>
              <a:t>deshalb</a:t>
            </a:r>
            <a:r>
              <a:rPr lang="en-US" sz="3200" dirty="0">
                <a:latin typeface="Times New Roman" pitchFamily="18" charset="0"/>
                <a:cs typeface="Times New Roman" pitchFamily="18" charset="0"/>
              </a:rPr>
              <a:t> </a:t>
            </a:r>
            <a:r>
              <a:rPr lang="en-US" sz="3200" u="heavy" dirty="0" err="1">
                <a:latin typeface="Times New Roman" pitchFamily="18" charset="0"/>
                <a:cs typeface="Times New Roman" pitchFamily="18" charset="0"/>
              </a:rPr>
              <a:t>brauche</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ich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ein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gutes</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Zeugnis</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weshalb</a:t>
            </a:r>
            <a:r>
              <a:rPr lang="en-US" sz="3200" dirty="0">
                <a:latin typeface="Times New Roman" pitchFamily="18" charset="0"/>
                <a:cs typeface="Times New Roman" pitchFamily="18" charset="0"/>
              </a:rPr>
              <a:t>?) </a:t>
            </a:r>
          </a:p>
          <a:p>
            <a:pPr fontAlgn="auto">
              <a:spcBef>
                <a:spcPts val="0"/>
              </a:spcBef>
              <a:spcAft>
                <a:spcPts val="0"/>
              </a:spcAft>
              <a:defRPr/>
            </a:pPr>
            <a:r>
              <a:rPr lang="en-US" sz="3200" dirty="0" err="1">
                <a:latin typeface="Times New Roman" pitchFamily="18" charset="0"/>
                <a:cs typeface="Times New Roman" pitchFamily="18" charset="0"/>
              </a:rPr>
              <a:t>Ich</a:t>
            </a:r>
            <a:r>
              <a:rPr lang="en-US" sz="3200" dirty="0">
                <a:latin typeface="Times New Roman" pitchFamily="18" charset="0"/>
                <a:cs typeface="Times New Roman" pitchFamily="18" charset="0"/>
              </a:rPr>
              <a:t> </a:t>
            </a:r>
            <a:r>
              <a:rPr lang="en-US" sz="3200" u="heavy" dirty="0" err="1">
                <a:latin typeface="Times New Roman" pitchFamily="18" charset="0"/>
                <a:cs typeface="Times New Roman" pitchFamily="18" charset="0"/>
              </a:rPr>
              <a:t>liebe</a:t>
            </a:r>
            <a:r>
              <a:rPr lang="en-US" sz="3200" dirty="0">
                <a:latin typeface="Times New Roman" pitchFamily="18" charset="0"/>
                <a:cs typeface="Times New Roman" pitchFamily="18" charset="0"/>
              </a:rPr>
              <a:t> das Meer, </a:t>
            </a:r>
          </a:p>
          <a:p>
            <a:pPr fontAlgn="auto">
              <a:spcBef>
                <a:spcPts val="0"/>
              </a:spcBef>
              <a:spcAft>
                <a:spcPts val="0"/>
              </a:spcAft>
              <a:defRPr/>
            </a:pPr>
            <a:r>
              <a:rPr lang="en-US" sz="3200" dirty="0" err="1">
                <a:solidFill>
                  <a:srgbClr val="C00000"/>
                </a:solidFill>
                <a:latin typeface="Times New Roman" pitchFamily="18" charset="0"/>
                <a:cs typeface="Times New Roman" pitchFamily="18" charset="0"/>
              </a:rPr>
              <a:t>d</a:t>
            </a:r>
            <a:r>
              <a:rPr lang="en-US" sz="3200" dirty="0" err="1">
                <a:solidFill>
                  <a:srgbClr val="C00000"/>
                </a:solidFill>
                <a:latin typeface="Times New Roman" pitchFamily="18" charset="0"/>
                <a:cs typeface="Times New Roman" pitchFamily="18" charset="0"/>
              </a:rPr>
              <a:t>eswegen</a:t>
            </a:r>
            <a:r>
              <a:rPr lang="en-US" sz="3200" dirty="0">
                <a:latin typeface="Times New Roman" pitchFamily="18" charset="0"/>
                <a:cs typeface="Times New Roman" pitchFamily="18" charset="0"/>
              </a:rPr>
              <a:t> </a:t>
            </a:r>
            <a:r>
              <a:rPr lang="en-US" sz="3200" u="heavy" dirty="0" err="1">
                <a:latin typeface="Times New Roman" pitchFamily="18" charset="0"/>
                <a:cs typeface="Times New Roman" pitchFamily="18" charset="0"/>
              </a:rPr>
              <a:t>fahre</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ich</a:t>
            </a:r>
            <a:r>
              <a:rPr lang="en-US" sz="3200" dirty="0">
                <a:latin typeface="Times New Roman" pitchFamily="18" charset="0"/>
                <a:cs typeface="Times New Roman" pitchFamily="18" charset="0"/>
              </a:rPr>
              <a:t> in </a:t>
            </a:r>
          </a:p>
          <a:p>
            <a:pPr fontAlgn="auto">
              <a:spcBef>
                <a:spcPts val="0"/>
              </a:spcBef>
              <a:spcAft>
                <a:spcPts val="0"/>
              </a:spcAft>
              <a:defRPr/>
            </a:pPr>
            <a:r>
              <a:rPr lang="en-US" sz="3200" dirty="0">
                <a:latin typeface="Times New Roman" pitchFamily="18" charset="0"/>
                <a:cs typeface="Times New Roman" pitchFamily="18" charset="0"/>
              </a:rPr>
              <a:t>d</a:t>
            </a:r>
            <a:r>
              <a:rPr lang="en-US" sz="3200" dirty="0">
                <a:latin typeface="Times New Roman" pitchFamily="18" charset="0"/>
                <a:cs typeface="Times New Roman" pitchFamily="18" charset="0"/>
              </a:rPr>
              <a:t>en </a:t>
            </a:r>
            <a:r>
              <a:rPr lang="en-US" sz="3200" dirty="0" err="1">
                <a:latin typeface="Times New Roman" pitchFamily="18" charset="0"/>
                <a:cs typeface="Times New Roman" pitchFamily="18" charset="0"/>
              </a:rPr>
              <a:t>Ferien</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nach</a:t>
            </a:r>
            <a:r>
              <a:rPr lang="en-US" sz="3200" dirty="0">
                <a:latin typeface="Times New Roman" pitchFamily="18" charset="0"/>
                <a:cs typeface="Times New Roman" pitchFamily="18" charset="0"/>
              </a:rPr>
              <a:t> </a:t>
            </a:r>
            <a:r>
              <a:rPr lang="en-US" sz="3200" dirty="0" err="1">
                <a:latin typeface="Times New Roman" pitchFamily="18" charset="0"/>
                <a:cs typeface="Times New Roman" pitchFamily="18" charset="0"/>
              </a:rPr>
              <a:t>Anapa</a:t>
            </a:r>
            <a:r>
              <a:rPr lang="en-US" sz="3200" dirty="0">
                <a:latin typeface="Times New Roman" pitchFamily="18" charset="0"/>
                <a:cs typeface="Times New Roman" pitchFamily="18" charset="0"/>
              </a:rPr>
              <a:t>. </a:t>
            </a:r>
          </a:p>
          <a:p>
            <a:pPr fontAlgn="auto">
              <a:spcBef>
                <a:spcPts val="0"/>
              </a:spcBef>
              <a:spcAft>
                <a:spcPts val="0"/>
              </a:spcAft>
              <a:defRPr/>
            </a:pPr>
            <a:r>
              <a:rPr lang="en-US" sz="3200" dirty="0">
                <a:latin typeface="Times New Roman" pitchFamily="18" charset="0"/>
                <a:cs typeface="Times New Roman" pitchFamily="18" charset="0"/>
              </a:rPr>
              <a:t>(</a:t>
            </a:r>
            <a:r>
              <a:rPr lang="en-US" sz="3200" dirty="0" err="1">
                <a:latin typeface="Times New Roman" pitchFamily="18" charset="0"/>
                <a:cs typeface="Times New Roman" pitchFamily="18" charset="0"/>
              </a:rPr>
              <a:t>weswegen</a:t>
            </a:r>
            <a:r>
              <a:rPr lang="en-US" sz="3200" dirty="0">
                <a:latin typeface="Times New Roman" pitchFamily="18" charset="0"/>
                <a:cs typeface="Times New Roman" pitchFamily="18" charset="0"/>
              </a:rPr>
              <a:t>?) </a:t>
            </a:r>
            <a:r>
              <a:rPr lang="de-DE" sz="3200" dirty="0">
                <a:latin typeface="Times New Roman" pitchFamily="18" charset="0"/>
                <a:cs typeface="Times New Roman" pitchFamily="18" charset="0"/>
              </a:rPr>
              <a:t>								</a:t>
            </a:r>
            <a:endParaRPr lang="ru-RU" sz="3200" dirty="0">
              <a:latin typeface="Times New Roman" pitchFamily="18" charset="0"/>
              <a:cs typeface="Times New Roman" pitchFamily="18" charset="0"/>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iterate type="wd">
                                    <p:tmPct val="10000"/>
                                  </p:iterate>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mph" presetSubtype="0" fill="hold" grpId="0" nodeType="clickEffect">
                                  <p:stCondLst>
                                    <p:cond delay="0"/>
                                  </p:stCondLst>
                                  <p:iterate type="wd">
                                    <p:tmPct val="10000"/>
                                  </p:iterate>
                                  <p:childTnLst>
                                    <p:animClr clrSpc="hsl" dir="cw">
                                      <p:cBhvr override="childStyle">
                                        <p:cTn id="11" dur="500" fill="hold"/>
                                        <p:tgtEl>
                                          <p:spTgt spid="4"/>
                                        </p:tgtEl>
                                        <p:attrNameLst>
                                          <p:attrName>style.color</p:attrName>
                                        </p:attrNameLst>
                                      </p:cBhvr>
                                      <p:by>
                                        <p:hsl h="7200000" s="0" l="0"/>
                                      </p:by>
                                    </p:animClr>
                                    <p:animClr clrSpc="hsl" dir="cw">
                                      <p:cBhvr>
                                        <p:cTn id="12" dur="500" fill="hold"/>
                                        <p:tgtEl>
                                          <p:spTgt spid="4"/>
                                        </p:tgtEl>
                                        <p:attrNameLst>
                                          <p:attrName>fillcolor</p:attrName>
                                        </p:attrNameLst>
                                      </p:cBhvr>
                                      <p:by>
                                        <p:hsl h="7200000" s="0" l="0"/>
                                      </p:by>
                                    </p:animClr>
                                    <p:animClr clrSpc="hsl" dir="cw">
                                      <p:cBhvr>
                                        <p:cTn id="13" dur="500" fill="hold"/>
                                        <p:tgtEl>
                                          <p:spTgt spid="4"/>
                                        </p:tgtEl>
                                        <p:attrNameLst>
                                          <p:attrName>stroke.color</p:attrName>
                                        </p:attrNameLst>
                                      </p:cBhvr>
                                      <p:by>
                                        <p:hsl h="7200000" s="0" l="0"/>
                                      </p:by>
                                    </p:animClr>
                                    <p:set>
                                      <p:cBhvr>
                                        <p:cTn id="14" dur="500" fill="hold"/>
                                        <p:tgtEl>
                                          <p:spTgt spid="4"/>
                                        </p:tgtEl>
                                        <p:attrNameLst>
                                          <p:attrName>fill.type</p:attrName>
                                        </p:attrNameLst>
                                      </p:cBhvr>
                                      <p:to>
                                        <p:strVal val="solid"/>
                                      </p:to>
                                    </p:set>
                                  </p:childTnLst>
                                  <p:subTnLst>
                                    <p:audio>
                                      <p:cMediaNode>
                                        <p:cTn display="0" masterRel="sameClick">
                                          <p:stCondLst>
                                            <p:cond evt="begin" delay="0">
                                              <p:tn val="10"/>
                                            </p:cond>
                                          </p:stCondLst>
                                          <p:endCondLst>
                                            <p:cond evt="onStopAudio" delay="0">
                                              <p:tgtEl>
                                                <p:sldTgt/>
                                              </p:tgtEl>
                                            </p:cond>
                                          </p:endCondLst>
                                        </p:cTn>
                                        <p:tgtEl>
                                          <p:sndTgt r:embed="rId2" name="click.wav"/>
                                        </p:tgtEl>
                                      </p:cMediaNode>
                                    </p:audio>
                                  </p:sub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animEffect transition="in" filter="fade">
                                      <p:cBhvr>
                                        <p:cTn id="19" dur="1000"/>
                                        <p:tgtEl>
                                          <p:spTgt spid="4">
                                            <p:txEl>
                                              <p:pRg st="2" end="2"/>
                                            </p:txEl>
                                          </p:spTgt>
                                        </p:tgtEl>
                                      </p:cBhvr>
                                    </p:animEffect>
                                    <p:anim calcmode="lin" valueType="num">
                                      <p:cBhvr>
                                        <p:cTn id="20"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1" dur="1000" fill="hold"/>
                                        <p:tgtEl>
                                          <p:spTgt spid="4">
                                            <p:txEl>
                                              <p:pRg st="2" end="2"/>
                                            </p:txEl>
                                          </p:spTgt>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2" name="click.wav"/>
                                        </p:tgtEl>
                                      </p:cMediaNode>
                                    </p:audio>
                                  </p:subTnLst>
                                </p:cTn>
                              </p:par>
                            </p:childTnLst>
                          </p:cTn>
                        </p:par>
                        <p:par>
                          <p:cTn id="22" fill="hold">
                            <p:stCondLst>
                              <p:cond delay="1000"/>
                            </p:stCondLst>
                            <p:childTnLst>
                              <p:par>
                                <p:cTn id="23" presetID="42" presetClass="entr" presetSubtype="0" fill="hold" nodeType="afterEffect">
                                  <p:stCondLst>
                                    <p:cond delay="250"/>
                                  </p:stCondLst>
                                  <p:childTnLst>
                                    <p:set>
                                      <p:cBhvr>
                                        <p:cTn id="24" dur="1" fill="hold">
                                          <p:stCondLst>
                                            <p:cond delay="0"/>
                                          </p:stCondLst>
                                        </p:cTn>
                                        <p:tgtEl>
                                          <p:spTgt spid="4">
                                            <p:txEl>
                                              <p:pRg st="3" end="3"/>
                                            </p:txEl>
                                          </p:spTgt>
                                        </p:tgtEl>
                                        <p:attrNameLst>
                                          <p:attrName>style.visibility</p:attrName>
                                        </p:attrNameLst>
                                      </p:cBhvr>
                                      <p:to>
                                        <p:strVal val="visible"/>
                                      </p:to>
                                    </p:set>
                                    <p:animEffect transition="in" filter="fade">
                                      <p:cBhvr>
                                        <p:cTn id="25" dur="1000"/>
                                        <p:tgtEl>
                                          <p:spTgt spid="4">
                                            <p:txEl>
                                              <p:pRg st="3" end="3"/>
                                            </p:txEl>
                                          </p:spTgt>
                                        </p:tgtEl>
                                      </p:cBhvr>
                                    </p:animEffect>
                                    <p:anim calcmode="lin" valueType="num">
                                      <p:cBhvr>
                                        <p:cTn id="26"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27" dur="1000" fill="hold"/>
                                        <p:tgtEl>
                                          <p:spTgt spid="4">
                                            <p:txEl>
                                              <p:pRg st="3" end="3"/>
                                            </p:txEl>
                                          </p:spTgt>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23"/>
                                            </p:cond>
                                          </p:stCondLst>
                                          <p:endCondLst>
                                            <p:cond evt="onStopAudio" delay="0">
                                              <p:tgtEl>
                                                <p:sldTgt/>
                                              </p:tgtEl>
                                            </p:cond>
                                          </p:endCondLst>
                                        </p:cTn>
                                        <p:tgtEl>
                                          <p:sndTgt r:embed="rId2" name="click.wav"/>
                                        </p:tgtEl>
                                      </p:cMediaNode>
                                    </p:audio>
                                  </p:subTnLst>
                                </p:cTn>
                              </p:par>
                              <p:par>
                                <p:cTn id="28" presetID="42" presetClass="entr" presetSubtype="0" fill="hold" nodeType="withEffect">
                                  <p:stCondLst>
                                    <p:cond delay="0"/>
                                  </p:stCondLst>
                                  <p:childTnLst>
                                    <p:set>
                                      <p:cBhvr>
                                        <p:cTn id="29" dur="1" fill="hold">
                                          <p:stCondLst>
                                            <p:cond delay="0"/>
                                          </p:stCondLst>
                                        </p:cTn>
                                        <p:tgtEl>
                                          <p:spTgt spid="4">
                                            <p:txEl>
                                              <p:pRg st="4" end="4"/>
                                            </p:txEl>
                                          </p:spTgt>
                                        </p:tgtEl>
                                        <p:attrNameLst>
                                          <p:attrName>style.visibility</p:attrName>
                                        </p:attrNameLst>
                                      </p:cBhvr>
                                      <p:to>
                                        <p:strVal val="visible"/>
                                      </p:to>
                                    </p:set>
                                    <p:animEffect transition="in" filter="fade">
                                      <p:cBhvr>
                                        <p:cTn id="30" dur="1000"/>
                                        <p:tgtEl>
                                          <p:spTgt spid="4">
                                            <p:txEl>
                                              <p:pRg st="4" end="4"/>
                                            </p:txEl>
                                          </p:spTgt>
                                        </p:tgtEl>
                                      </p:cBhvr>
                                    </p:animEffect>
                                    <p:anim calcmode="lin" valueType="num">
                                      <p:cBhvr>
                                        <p:cTn id="31"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2" dur="1000" fill="hold"/>
                                        <p:tgtEl>
                                          <p:spTgt spid="4">
                                            <p:txEl>
                                              <p:pRg st="4" end="4"/>
                                            </p:txEl>
                                          </p:spTgt>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4">
                                            <p:txEl>
                                              <p:pRg st="5" end="5"/>
                                            </p:txEl>
                                          </p:spTgt>
                                        </p:tgtEl>
                                        <p:attrNameLst>
                                          <p:attrName>style.visibility</p:attrName>
                                        </p:attrNameLst>
                                      </p:cBhvr>
                                      <p:to>
                                        <p:strVal val="visible"/>
                                      </p:to>
                                    </p:set>
                                    <p:animEffect transition="in" filter="fade">
                                      <p:cBhvr>
                                        <p:cTn id="35" dur="1000"/>
                                        <p:tgtEl>
                                          <p:spTgt spid="4">
                                            <p:txEl>
                                              <p:pRg st="5" end="5"/>
                                            </p:txEl>
                                          </p:spTgt>
                                        </p:tgtEl>
                                      </p:cBhvr>
                                    </p:animEffect>
                                    <p:anim calcmode="lin" valueType="num">
                                      <p:cBhvr>
                                        <p:cTn id="36"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5" end="5"/>
                                            </p:txEl>
                                          </p:spTgt>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4">
                                            <p:txEl>
                                              <p:pRg st="6" end="6"/>
                                            </p:txEl>
                                          </p:spTgt>
                                        </p:tgtEl>
                                        <p:attrNameLst>
                                          <p:attrName>style.visibility</p:attrName>
                                        </p:attrNameLst>
                                      </p:cBhvr>
                                      <p:to>
                                        <p:strVal val="visible"/>
                                      </p:to>
                                    </p:set>
                                    <p:animEffect transition="in" filter="fade">
                                      <p:cBhvr>
                                        <p:cTn id="40" dur="1000"/>
                                        <p:tgtEl>
                                          <p:spTgt spid="4">
                                            <p:txEl>
                                              <p:pRg st="6" end="6"/>
                                            </p:txEl>
                                          </p:spTgt>
                                        </p:tgtEl>
                                      </p:cBhvr>
                                    </p:animEffect>
                                    <p:anim calcmode="lin" valueType="num">
                                      <p:cBhvr>
                                        <p:cTn id="41"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42"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de-DE" smtClean="0">
                <a:latin typeface="Impact" pitchFamily="34" charset="0"/>
              </a:rPr>
              <a:t>Bildet die Sätze!</a:t>
            </a:r>
            <a:endParaRPr lang="ru-RU" smtClean="0">
              <a:latin typeface="Impact" pitchFamily="34" charset="0"/>
            </a:endParaRPr>
          </a:p>
        </p:txBody>
      </p:sp>
      <p:sp>
        <p:nvSpPr>
          <p:cNvPr id="3" name="Объект 2"/>
          <p:cNvSpPr>
            <a:spLocks noGrp="1"/>
          </p:cNvSpPr>
          <p:nvPr>
            <p:ph sz="half" idx="1"/>
          </p:nvPr>
        </p:nvSpPr>
        <p:spPr>
          <a:xfrm>
            <a:off x="457200" y="1628775"/>
            <a:ext cx="4038600" cy="5040313"/>
          </a:xfrm>
        </p:spPr>
        <p:txBody>
          <a:bodyPr/>
          <a:lstStyle/>
          <a:p>
            <a:pPr>
              <a:buFont typeface="Wingdings" pitchFamily="2" charset="2"/>
              <a:buChar char="§"/>
            </a:pPr>
            <a:r>
              <a:rPr lang="de-DE" sz="2400" smtClean="0">
                <a:latin typeface="Times New Roman" pitchFamily="18" charset="0"/>
                <a:cs typeface="Times New Roman" pitchFamily="18" charset="0"/>
              </a:rPr>
              <a:t>Ich möchte vier Sprachen lernen, </a:t>
            </a:r>
          </a:p>
          <a:p>
            <a:pPr>
              <a:buFont typeface="Wingdings" pitchFamily="2" charset="2"/>
              <a:buChar char="§"/>
            </a:pPr>
            <a:r>
              <a:rPr lang="de-DE" sz="2400" smtClean="0">
                <a:latin typeface="Times New Roman" pitchFamily="18" charset="0"/>
                <a:cs typeface="Times New Roman" pitchFamily="18" charset="0"/>
              </a:rPr>
              <a:t>Anna gefällt Musik sehr gern, </a:t>
            </a:r>
          </a:p>
          <a:p>
            <a:pPr>
              <a:buFont typeface="Wingdings" pitchFamily="2" charset="2"/>
              <a:buChar char="§"/>
            </a:pPr>
            <a:r>
              <a:rPr lang="de-DE" sz="2400" smtClean="0">
                <a:latin typeface="Times New Roman" pitchFamily="18" charset="0"/>
                <a:cs typeface="Times New Roman" pitchFamily="18" charset="0"/>
              </a:rPr>
              <a:t>Mein Freund will Bäcker werden, </a:t>
            </a:r>
          </a:p>
          <a:p>
            <a:pPr>
              <a:buFont typeface="Wingdings" pitchFamily="2" charset="2"/>
              <a:buChar char="§"/>
            </a:pPr>
            <a:r>
              <a:rPr lang="de-DE" sz="2400" smtClean="0">
                <a:latin typeface="Times New Roman" pitchFamily="18" charset="0"/>
                <a:cs typeface="Times New Roman" pitchFamily="18" charset="0"/>
              </a:rPr>
              <a:t>Der Lehrer gibt uns selten Noten, </a:t>
            </a:r>
          </a:p>
          <a:p>
            <a:pPr>
              <a:buFont typeface="Wingdings" pitchFamily="2" charset="2"/>
              <a:buChar char="§"/>
            </a:pPr>
            <a:r>
              <a:rPr lang="de-DE" sz="2400" smtClean="0">
                <a:latin typeface="Times New Roman" pitchFamily="18" charset="0"/>
                <a:cs typeface="Times New Roman" pitchFamily="18" charset="0"/>
              </a:rPr>
              <a:t>Svens Vater ist Jäger, </a:t>
            </a:r>
          </a:p>
          <a:p>
            <a:pPr>
              <a:buFont typeface="Wingdings" pitchFamily="2" charset="2"/>
              <a:buChar char="§"/>
            </a:pPr>
            <a:r>
              <a:rPr lang="de-DE" sz="2400" smtClean="0">
                <a:latin typeface="Times New Roman" pitchFamily="18" charset="0"/>
                <a:cs typeface="Times New Roman" pitchFamily="18" charset="0"/>
              </a:rPr>
              <a:t>Ich lerne gut Deutsch, </a:t>
            </a:r>
          </a:p>
          <a:p>
            <a:pPr>
              <a:buFont typeface="Wingdings" pitchFamily="2" charset="2"/>
              <a:buChar char="§"/>
            </a:pPr>
            <a:r>
              <a:rPr lang="de-DE" sz="2400" smtClean="0">
                <a:latin typeface="Times New Roman" pitchFamily="18" charset="0"/>
                <a:cs typeface="Times New Roman" pitchFamily="18" charset="0"/>
              </a:rPr>
              <a:t>Das Wetter ist schön,</a:t>
            </a:r>
          </a:p>
          <a:p>
            <a:pPr>
              <a:buFont typeface="Wingdings" pitchFamily="2" charset="2"/>
              <a:buChar char="§"/>
            </a:pPr>
            <a:endParaRPr lang="ru-RU" sz="2400" smtClean="0">
              <a:latin typeface="Times New Roman" pitchFamily="18" charset="0"/>
              <a:cs typeface="Times New Roman" pitchFamily="18" charset="0"/>
            </a:endParaRPr>
          </a:p>
        </p:txBody>
      </p:sp>
      <p:sp>
        <p:nvSpPr>
          <p:cNvPr id="4" name="Объект 3"/>
          <p:cNvSpPr>
            <a:spLocks noGrp="1"/>
          </p:cNvSpPr>
          <p:nvPr>
            <p:ph sz="half" idx="2"/>
          </p:nvPr>
        </p:nvSpPr>
        <p:spPr>
          <a:xfrm>
            <a:off x="4648200" y="1773238"/>
            <a:ext cx="4316413" cy="4751387"/>
          </a:xfrm>
        </p:spPr>
        <p:txBody>
          <a:bodyPr rtlCol="0">
            <a:normAutofit fontScale="77500" lnSpcReduction="20000"/>
          </a:bodyPr>
          <a:lstStyle/>
          <a:p>
            <a:pPr fontAlgn="auto">
              <a:spcAft>
                <a:spcPts val="0"/>
              </a:spcAft>
              <a:buFont typeface="Wingdings" pitchFamily="2" charset="2"/>
              <a:buChar char="§"/>
              <a:defRPr/>
            </a:pPr>
            <a:r>
              <a:rPr lang="de-DE" sz="3400" dirty="0">
                <a:latin typeface="Times New Roman" pitchFamily="18" charset="0"/>
                <a:cs typeface="Times New Roman" pitchFamily="18" charset="0"/>
              </a:rPr>
              <a:t>d</a:t>
            </a:r>
            <a:r>
              <a:rPr lang="de-DE" sz="3400" dirty="0" smtClean="0">
                <a:latin typeface="Times New Roman" pitchFamily="18" charset="0"/>
                <a:cs typeface="Times New Roman" pitchFamily="18" charset="0"/>
              </a:rPr>
              <a:t>arum spielt sie im Jugendorchester. </a:t>
            </a:r>
          </a:p>
          <a:p>
            <a:pPr fontAlgn="auto">
              <a:spcAft>
                <a:spcPts val="0"/>
              </a:spcAft>
              <a:buFont typeface="Wingdings" pitchFamily="2" charset="2"/>
              <a:buChar char="§"/>
              <a:defRPr/>
            </a:pPr>
            <a:r>
              <a:rPr lang="de-DE" sz="3400" dirty="0">
                <a:latin typeface="Times New Roman" pitchFamily="18" charset="0"/>
                <a:cs typeface="Times New Roman" pitchFamily="18" charset="0"/>
              </a:rPr>
              <a:t>d</a:t>
            </a:r>
            <a:r>
              <a:rPr lang="de-DE" sz="3400" dirty="0" smtClean="0">
                <a:latin typeface="Times New Roman" pitchFamily="18" charset="0"/>
                <a:cs typeface="Times New Roman" pitchFamily="18" charset="0"/>
              </a:rPr>
              <a:t>eshalb gehe ich aufs G</a:t>
            </a:r>
            <a:r>
              <a:rPr lang="en-US" sz="3400" dirty="0" smtClean="0">
                <a:latin typeface="Times New Roman" pitchFamily="18" charset="0"/>
                <a:cs typeface="Times New Roman" pitchFamily="18" charset="0"/>
              </a:rPr>
              <a:t>y</a:t>
            </a:r>
            <a:r>
              <a:rPr lang="de-DE" sz="3400" dirty="0" err="1" smtClean="0">
                <a:latin typeface="Times New Roman" pitchFamily="18" charset="0"/>
                <a:cs typeface="Times New Roman" pitchFamily="18" charset="0"/>
              </a:rPr>
              <a:t>mnasium</a:t>
            </a:r>
            <a:r>
              <a:rPr lang="de-DE" sz="3400" dirty="0" smtClean="0">
                <a:latin typeface="Times New Roman" pitchFamily="18" charset="0"/>
                <a:cs typeface="Times New Roman" pitchFamily="18" charset="0"/>
              </a:rPr>
              <a:t>. </a:t>
            </a:r>
          </a:p>
          <a:p>
            <a:pPr fontAlgn="auto">
              <a:spcAft>
                <a:spcPts val="0"/>
              </a:spcAft>
              <a:buFont typeface="Wingdings" pitchFamily="2" charset="2"/>
              <a:buChar char="§"/>
              <a:defRPr/>
            </a:pPr>
            <a:r>
              <a:rPr lang="de-DE" sz="3400" dirty="0">
                <a:latin typeface="Times New Roman" pitchFamily="18" charset="0"/>
                <a:cs typeface="Times New Roman" pitchFamily="18" charset="0"/>
              </a:rPr>
              <a:t>d</a:t>
            </a:r>
            <a:r>
              <a:rPr lang="de-DE" sz="3400" dirty="0" smtClean="0">
                <a:latin typeface="Times New Roman" pitchFamily="18" charset="0"/>
                <a:cs typeface="Times New Roman" pitchFamily="18" charset="0"/>
              </a:rPr>
              <a:t>eshalb wir haben keine Angst vor ihm. </a:t>
            </a:r>
          </a:p>
          <a:p>
            <a:pPr fontAlgn="auto">
              <a:spcAft>
                <a:spcPts val="0"/>
              </a:spcAft>
              <a:buFont typeface="Wingdings" pitchFamily="2" charset="2"/>
              <a:buChar char="§"/>
              <a:defRPr/>
            </a:pPr>
            <a:r>
              <a:rPr lang="de-DE" sz="3400" dirty="0">
                <a:latin typeface="Times New Roman" pitchFamily="18" charset="0"/>
                <a:cs typeface="Times New Roman" pitchFamily="18" charset="0"/>
              </a:rPr>
              <a:t>d</a:t>
            </a:r>
            <a:r>
              <a:rPr lang="de-DE" sz="3400" dirty="0" smtClean="0">
                <a:latin typeface="Times New Roman" pitchFamily="18" charset="0"/>
                <a:cs typeface="Times New Roman" pitchFamily="18" charset="0"/>
              </a:rPr>
              <a:t>eshalb lernt er in einer Hauptschule.  </a:t>
            </a:r>
          </a:p>
          <a:p>
            <a:pPr fontAlgn="auto">
              <a:spcAft>
                <a:spcPts val="0"/>
              </a:spcAft>
              <a:buFont typeface="Wingdings" pitchFamily="2" charset="2"/>
              <a:buChar char="§"/>
              <a:defRPr/>
            </a:pPr>
            <a:r>
              <a:rPr lang="de-DE" sz="3400" dirty="0">
                <a:latin typeface="Times New Roman" pitchFamily="18" charset="0"/>
                <a:cs typeface="Times New Roman" pitchFamily="18" charset="0"/>
              </a:rPr>
              <a:t>d</a:t>
            </a:r>
            <a:r>
              <a:rPr lang="de-DE" sz="3400" dirty="0" smtClean="0">
                <a:latin typeface="Times New Roman" pitchFamily="18" charset="0"/>
                <a:cs typeface="Times New Roman" pitchFamily="18" charset="0"/>
              </a:rPr>
              <a:t>arum  weiß ich viel über Deutschland. </a:t>
            </a:r>
          </a:p>
          <a:p>
            <a:pPr fontAlgn="auto">
              <a:spcAft>
                <a:spcPts val="0"/>
              </a:spcAft>
              <a:buFont typeface="Wingdings" pitchFamily="2" charset="2"/>
              <a:buChar char="§"/>
              <a:defRPr/>
            </a:pPr>
            <a:r>
              <a:rPr lang="de-DE" sz="3400" dirty="0">
                <a:latin typeface="Times New Roman" pitchFamily="18" charset="0"/>
                <a:cs typeface="Times New Roman" pitchFamily="18" charset="0"/>
              </a:rPr>
              <a:t>d</a:t>
            </a:r>
            <a:r>
              <a:rPr lang="de-DE" sz="3400" dirty="0" smtClean="0">
                <a:latin typeface="Times New Roman" pitchFamily="18" charset="0"/>
                <a:cs typeface="Times New Roman" pitchFamily="18" charset="0"/>
              </a:rPr>
              <a:t>eswegen ist er oft im Wald. </a:t>
            </a:r>
          </a:p>
          <a:p>
            <a:pPr fontAlgn="auto">
              <a:spcAft>
                <a:spcPts val="0"/>
              </a:spcAft>
              <a:buFont typeface="Wingdings" pitchFamily="2" charset="2"/>
              <a:buChar char="§"/>
              <a:defRPr/>
            </a:pPr>
            <a:r>
              <a:rPr lang="de-DE" sz="3400" dirty="0">
                <a:latin typeface="Times New Roman" pitchFamily="18" charset="0"/>
                <a:cs typeface="Times New Roman" pitchFamily="18" charset="0"/>
              </a:rPr>
              <a:t>d</a:t>
            </a:r>
            <a:r>
              <a:rPr lang="de-DE" sz="3400" dirty="0" smtClean="0">
                <a:latin typeface="Times New Roman" pitchFamily="18" charset="0"/>
                <a:cs typeface="Times New Roman" pitchFamily="18" charset="0"/>
              </a:rPr>
              <a:t>arum  gehen wir in den Wald spazieren.</a:t>
            </a:r>
          </a:p>
          <a:p>
            <a:pPr fontAlgn="auto">
              <a:spcAft>
                <a:spcPts val="0"/>
              </a:spcAft>
              <a:buFont typeface="Wingdings" pitchFamily="2" charset="2"/>
              <a:buChar char="§"/>
              <a:defRPr/>
            </a:pPr>
            <a:endParaRPr lang="ru-RU" sz="3200" dirty="0">
              <a:latin typeface="Times New Roman" pitchFamily="18" charset="0"/>
              <a:cs typeface="Times New Roman" pitchFamily="18" charset="0"/>
            </a:endParaRPr>
          </a:p>
        </p:txBody>
      </p:sp>
      <p:pic>
        <p:nvPicPr>
          <p:cNvPr id="1028" name="Picture 4" descr="C:\Users\компьютер\AppData\Local\Microsoft\Windows\Temporary Internet Files\Content.IE5\1BFM2UL0\MP900427966[1].jpg"/>
          <p:cNvPicPr>
            <a:picLocks noChangeAspect="1" noChangeArrowheads="1"/>
          </p:cNvPicPr>
          <p:nvPr/>
        </p:nvPicPr>
        <p:blipFill>
          <a:blip r:embed="rId3"/>
          <a:srcRect/>
          <a:stretch>
            <a:fillRect/>
          </a:stretch>
        </p:blipFill>
        <p:spPr bwMode="auto">
          <a:xfrm>
            <a:off x="7639050" y="188913"/>
            <a:ext cx="1454150" cy="1511300"/>
          </a:xfrm>
          <a:prstGeom prst="rect">
            <a:avLst/>
          </a:prstGeom>
          <a:noFill/>
          <a:ln w="9525">
            <a:noFill/>
            <a:miter lim="800000"/>
            <a:headEnd/>
            <a:tailEnd/>
          </a:ln>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wd">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2" name="click.wav"/>
                                        </p:tgtEl>
                                      </p:cMediaNode>
                                    </p:audio>
                                  </p:subTnLst>
                                </p:cTn>
                              </p:par>
                            </p:childTnLst>
                          </p:cTn>
                        </p:par>
                      </p:childTnLst>
                    </p:cTn>
                  </p:par>
                  <p:par>
                    <p:cTn id="11" fill="hold">
                      <p:stCondLst>
                        <p:cond delay="indefinite"/>
                      </p:stCondLst>
                      <p:childTnLst>
                        <p:par>
                          <p:cTn id="12" fill="hold">
                            <p:stCondLst>
                              <p:cond delay="0"/>
                            </p:stCondLst>
                            <p:childTnLst>
                              <p:par>
                                <p:cTn id="13" presetID="22" presetClass="entr" presetSubtype="1"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animEffect transition="in" filter="wipe(up)">
                                      <p:cBhvr>
                                        <p:cTn id="15" dur="500"/>
                                        <p:tgtEl>
                                          <p:spTgt spid="3">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wipe(up)">
                                      <p:cBhvr>
                                        <p:cTn id="20" dur="500"/>
                                        <p:tgtEl>
                                          <p:spTgt spid="4">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fade">
                                      <p:cBhvr>
                                        <p:cTn id="25" dur="1000"/>
                                        <p:tgtEl>
                                          <p:spTgt spid="3">
                                            <p:txEl>
                                              <p:pRg st="1" end="1"/>
                                            </p:txEl>
                                          </p:spTgt>
                                        </p:tgtEl>
                                      </p:cBhvr>
                                    </p:animEffect>
                                    <p:anim calcmode="lin" valueType="num">
                                      <p:cBhvr>
                                        <p:cTn id="26"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27"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4">
                                            <p:txEl>
                                              <p:pRg st="1" end="1"/>
                                            </p:txEl>
                                          </p:spTgt>
                                        </p:tgtEl>
                                        <p:attrNameLst>
                                          <p:attrName>style.visibility</p:attrName>
                                        </p:attrNameLst>
                                      </p:cBhvr>
                                      <p:to>
                                        <p:strVal val="visible"/>
                                      </p:to>
                                    </p:set>
                                    <p:animEffect transition="in" filter="fade">
                                      <p:cBhvr>
                                        <p:cTn id="32" dur="1000"/>
                                        <p:tgtEl>
                                          <p:spTgt spid="4">
                                            <p:txEl>
                                              <p:pRg st="1" end="1"/>
                                            </p:txEl>
                                          </p:spTgt>
                                        </p:tgtEl>
                                      </p:cBhvr>
                                    </p:animEffect>
                                    <p:anim calcmode="lin" valueType="num">
                                      <p:cBhvr>
                                        <p:cTn id="33"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34"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accel="18000" decel="10000" fill="hold" nodeType="clickEffect">
                                  <p:stCondLst>
                                    <p:cond delay="0"/>
                                  </p:stCondLst>
                                  <p:childTnLst>
                                    <p:set>
                                      <p:cBhvr>
                                        <p:cTn id="38" dur="1" fill="hold">
                                          <p:stCondLst>
                                            <p:cond delay="0"/>
                                          </p:stCondLst>
                                        </p:cTn>
                                        <p:tgtEl>
                                          <p:spTgt spid="3">
                                            <p:txEl>
                                              <p:pRg st="2" end="2"/>
                                            </p:txEl>
                                          </p:spTgt>
                                        </p:tgtEl>
                                        <p:attrNameLst>
                                          <p:attrName>style.visibility</p:attrName>
                                        </p:attrNameLst>
                                      </p:cBhvr>
                                      <p:to>
                                        <p:strVal val="visible"/>
                                      </p:to>
                                    </p:set>
                                    <p:anim calcmode="lin" valueType="num">
                                      <p:cBhvr additive="base">
                                        <p:cTn id="3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accel="12000" decel="4000" fill="hold" nodeType="clickEffect">
                                  <p:stCondLst>
                                    <p:cond delay="0"/>
                                  </p:stCondLst>
                                  <p:childTnLst>
                                    <p:set>
                                      <p:cBhvr>
                                        <p:cTn id="44" dur="1" fill="hold">
                                          <p:stCondLst>
                                            <p:cond delay="0"/>
                                          </p:stCondLst>
                                        </p:cTn>
                                        <p:tgtEl>
                                          <p:spTgt spid="4">
                                            <p:txEl>
                                              <p:pRg st="2" end="2"/>
                                            </p:txEl>
                                          </p:spTgt>
                                        </p:tgtEl>
                                        <p:attrNameLst>
                                          <p:attrName>style.visibility</p:attrName>
                                        </p:attrNameLst>
                                      </p:cBhvr>
                                      <p:to>
                                        <p:strVal val="visible"/>
                                      </p:to>
                                    </p:set>
                                    <p:anim calcmode="lin" valueType="num">
                                      <p:cBhvr additive="base">
                                        <p:cTn id="45"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iterate type="wd">
                                    <p:tmPct val="10000"/>
                                  </p:iterate>
                                  <p:childTnLst>
                                    <p:set>
                                      <p:cBhvr>
                                        <p:cTn id="50" dur="1" fill="hold">
                                          <p:stCondLst>
                                            <p:cond delay="0"/>
                                          </p:stCondLst>
                                        </p:cTn>
                                        <p:tgtEl>
                                          <p:spTgt spid="3">
                                            <p:txEl>
                                              <p:pRg st="3" end="3"/>
                                            </p:txEl>
                                          </p:spTgt>
                                        </p:tgtEl>
                                        <p:attrNameLst>
                                          <p:attrName>style.visibility</p:attrName>
                                        </p:attrNameLst>
                                      </p:cBhvr>
                                      <p:to>
                                        <p:strVal val="visible"/>
                                      </p:to>
                                    </p:set>
                                    <p:animEffect transition="in" filter="fade">
                                      <p:cBhvr>
                                        <p:cTn id="51" dur="1000"/>
                                        <p:tgtEl>
                                          <p:spTgt spid="3">
                                            <p:txEl>
                                              <p:pRg st="3" end="3"/>
                                            </p:txEl>
                                          </p:spTgt>
                                        </p:tgtEl>
                                      </p:cBhvr>
                                    </p:animEffect>
                                    <p:anim calcmode="lin" valueType="num">
                                      <p:cBhvr>
                                        <p:cTn id="52"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53"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iterate type="wd">
                                    <p:tmPct val="10000"/>
                                  </p:iterate>
                                  <p:childTnLst>
                                    <p:set>
                                      <p:cBhvr>
                                        <p:cTn id="57" dur="1" fill="hold">
                                          <p:stCondLst>
                                            <p:cond delay="0"/>
                                          </p:stCondLst>
                                        </p:cTn>
                                        <p:tgtEl>
                                          <p:spTgt spid="4">
                                            <p:txEl>
                                              <p:pRg st="3" end="3"/>
                                            </p:txEl>
                                          </p:spTgt>
                                        </p:tgtEl>
                                        <p:attrNameLst>
                                          <p:attrName>style.visibility</p:attrName>
                                        </p:attrNameLst>
                                      </p:cBhvr>
                                      <p:to>
                                        <p:strVal val="visible"/>
                                      </p:to>
                                    </p:set>
                                    <p:animEffect transition="in" filter="fade">
                                      <p:cBhvr>
                                        <p:cTn id="58" dur="1000"/>
                                        <p:tgtEl>
                                          <p:spTgt spid="4">
                                            <p:txEl>
                                              <p:pRg st="3" end="3"/>
                                            </p:txEl>
                                          </p:spTgt>
                                        </p:tgtEl>
                                      </p:cBhvr>
                                    </p:animEffect>
                                    <p:anim calcmode="lin" valueType="num">
                                      <p:cBhvr>
                                        <p:cTn id="5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60"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2" presetClass="entr" presetSubtype="1" fill="hold" nodeType="clickEffect">
                                  <p:stCondLst>
                                    <p:cond delay="0"/>
                                  </p:stCondLst>
                                  <p:childTnLst>
                                    <p:set>
                                      <p:cBhvr>
                                        <p:cTn id="64" dur="1" fill="hold">
                                          <p:stCondLst>
                                            <p:cond delay="0"/>
                                          </p:stCondLst>
                                        </p:cTn>
                                        <p:tgtEl>
                                          <p:spTgt spid="3">
                                            <p:txEl>
                                              <p:pRg st="4" end="4"/>
                                            </p:txEl>
                                          </p:spTgt>
                                        </p:tgtEl>
                                        <p:attrNameLst>
                                          <p:attrName>style.visibility</p:attrName>
                                        </p:attrNameLst>
                                      </p:cBhvr>
                                      <p:to>
                                        <p:strVal val="visible"/>
                                      </p:to>
                                    </p:set>
                                    <p:animEffect transition="in" filter="wipe(up)">
                                      <p:cBhvr>
                                        <p:cTn id="65" dur="500"/>
                                        <p:tgtEl>
                                          <p:spTgt spid="3">
                                            <p:txEl>
                                              <p:pRg st="4" end="4"/>
                                            </p:txEl>
                                          </p:spTgt>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nodeType="clickEffect">
                                  <p:stCondLst>
                                    <p:cond delay="0"/>
                                  </p:stCondLst>
                                  <p:childTnLst>
                                    <p:set>
                                      <p:cBhvr>
                                        <p:cTn id="69" dur="1" fill="hold">
                                          <p:stCondLst>
                                            <p:cond delay="0"/>
                                          </p:stCondLst>
                                        </p:cTn>
                                        <p:tgtEl>
                                          <p:spTgt spid="4">
                                            <p:txEl>
                                              <p:pRg st="4" end="4"/>
                                            </p:txEl>
                                          </p:spTgt>
                                        </p:tgtEl>
                                        <p:attrNameLst>
                                          <p:attrName>style.visibility</p:attrName>
                                        </p:attrNameLst>
                                      </p:cBhvr>
                                      <p:to>
                                        <p:strVal val="visible"/>
                                      </p:to>
                                    </p:set>
                                    <p:animEffect transition="in" filter="wipe(up)">
                                      <p:cBhvr>
                                        <p:cTn id="70" dur="500"/>
                                        <p:tgtEl>
                                          <p:spTgt spid="4">
                                            <p:txEl>
                                              <p:pRg st="4" end="4"/>
                                            </p:txEl>
                                          </p:spTgt>
                                        </p:tgtEl>
                                      </p:cBhvr>
                                    </p:animEffect>
                                  </p:childTnLst>
                                </p:cTn>
                              </p:par>
                            </p:childTnLst>
                          </p:cTn>
                        </p:par>
                      </p:childTnLst>
                    </p:cTn>
                  </p:par>
                  <p:par>
                    <p:cTn id="71" fill="hold">
                      <p:stCondLst>
                        <p:cond delay="indefinite"/>
                      </p:stCondLst>
                      <p:childTnLst>
                        <p:par>
                          <p:cTn id="72" fill="hold">
                            <p:stCondLst>
                              <p:cond delay="0"/>
                            </p:stCondLst>
                            <p:childTnLst>
                              <p:par>
                                <p:cTn id="73" presetID="2" presetClass="entr" presetSubtype="4" accel="22000" decel="16000" fill="hold" nodeType="clickEffect">
                                  <p:stCondLst>
                                    <p:cond delay="0"/>
                                  </p:stCondLst>
                                  <p:childTnLst>
                                    <p:set>
                                      <p:cBhvr>
                                        <p:cTn id="74" dur="1" fill="hold">
                                          <p:stCondLst>
                                            <p:cond delay="0"/>
                                          </p:stCondLst>
                                        </p:cTn>
                                        <p:tgtEl>
                                          <p:spTgt spid="3">
                                            <p:txEl>
                                              <p:pRg st="5" end="5"/>
                                            </p:txEl>
                                          </p:spTgt>
                                        </p:tgtEl>
                                        <p:attrNameLst>
                                          <p:attrName>style.visibility</p:attrName>
                                        </p:attrNameLst>
                                      </p:cBhvr>
                                      <p:to>
                                        <p:strVal val="visible"/>
                                      </p:to>
                                    </p:set>
                                    <p:anim calcmode="lin" valueType="num">
                                      <p:cBhvr additive="base">
                                        <p:cTn id="75"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76"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4" accel="14000" decel="12000" fill="hold" nodeType="clickEffect">
                                  <p:stCondLst>
                                    <p:cond delay="0"/>
                                  </p:stCondLst>
                                  <p:childTnLst>
                                    <p:set>
                                      <p:cBhvr>
                                        <p:cTn id="80" dur="1" fill="hold">
                                          <p:stCondLst>
                                            <p:cond delay="0"/>
                                          </p:stCondLst>
                                        </p:cTn>
                                        <p:tgtEl>
                                          <p:spTgt spid="4">
                                            <p:txEl>
                                              <p:pRg st="5" end="5"/>
                                            </p:txEl>
                                          </p:spTgt>
                                        </p:tgtEl>
                                        <p:attrNameLst>
                                          <p:attrName>style.visibility</p:attrName>
                                        </p:attrNameLst>
                                      </p:cBhvr>
                                      <p:to>
                                        <p:strVal val="visible"/>
                                      </p:to>
                                    </p:set>
                                    <p:anim calcmode="lin" valueType="num">
                                      <p:cBhvr additive="base">
                                        <p:cTn id="81"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82"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42" presetClass="entr" presetSubtype="0" fill="hold" nodeType="clickEffect">
                                  <p:stCondLst>
                                    <p:cond delay="0"/>
                                  </p:stCondLst>
                                  <p:childTnLst>
                                    <p:set>
                                      <p:cBhvr>
                                        <p:cTn id="86" dur="1" fill="hold">
                                          <p:stCondLst>
                                            <p:cond delay="0"/>
                                          </p:stCondLst>
                                        </p:cTn>
                                        <p:tgtEl>
                                          <p:spTgt spid="3">
                                            <p:txEl>
                                              <p:pRg st="6" end="6"/>
                                            </p:txEl>
                                          </p:spTgt>
                                        </p:tgtEl>
                                        <p:attrNameLst>
                                          <p:attrName>style.visibility</p:attrName>
                                        </p:attrNameLst>
                                      </p:cBhvr>
                                      <p:to>
                                        <p:strVal val="visible"/>
                                      </p:to>
                                    </p:set>
                                    <p:animEffect transition="in" filter="fade">
                                      <p:cBhvr>
                                        <p:cTn id="87" dur="1000"/>
                                        <p:tgtEl>
                                          <p:spTgt spid="3">
                                            <p:txEl>
                                              <p:pRg st="6" end="6"/>
                                            </p:txEl>
                                          </p:spTgt>
                                        </p:tgtEl>
                                      </p:cBhvr>
                                    </p:animEffect>
                                    <p:anim calcmode="lin" valueType="num">
                                      <p:cBhvr>
                                        <p:cTn id="88"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89"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par>
                          <p:cTn id="90" fill="hold">
                            <p:stCondLst>
                              <p:cond delay="1000"/>
                            </p:stCondLst>
                            <p:childTnLst>
                              <p:par>
                                <p:cTn id="91" presetID="42" presetClass="entr" presetSubtype="0" fill="hold" nodeType="afterEffect">
                                  <p:stCondLst>
                                    <p:cond delay="0"/>
                                  </p:stCondLst>
                                  <p:childTnLst>
                                    <p:set>
                                      <p:cBhvr>
                                        <p:cTn id="92" dur="1" fill="hold">
                                          <p:stCondLst>
                                            <p:cond delay="0"/>
                                          </p:stCondLst>
                                        </p:cTn>
                                        <p:tgtEl>
                                          <p:spTgt spid="4">
                                            <p:txEl>
                                              <p:pRg st="6" end="6"/>
                                            </p:txEl>
                                          </p:spTgt>
                                        </p:tgtEl>
                                        <p:attrNameLst>
                                          <p:attrName>style.visibility</p:attrName>
                                        </p:attrNameLst>
                                      </p:cBhvr>
                                      <p:to>
                                        <p:strVal val="visible"/>
                                      </p:to>
                                    </p:set>
                                    <p:animEffect transition="in" filter="fade">
                                      <p:cBhvr>
                                        <p:cTn id="93" dur="1000"/>
                                        <p:tgtEl>
                                          <p:spTgt spid="4">
                                            <p:txEl>
                                              <p:pRg st="6" end="6"/>
                                            </p:txEl>
                                          </p:spTgt>
                                        </p:tgtEl>
                                      </p:cBhvr>
                                    </p:animEffect>
                                    <p:anim calcmode="lin" valueType="num">
                                      <p:cBhvr>
                                        <p:cTn id="94"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95"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21" presetClass="entr" presetSubtype="1" fill="hold" nodeType="clickEffect">
                                  <p:stCondLst>
                                    <p:cond delay="0"/>
                                  </p:stCondLst>
                                  <p:childTnLst>
                                    <p:set>
                                      <p:cBhvr>
                                        <p:cTn id="99" dur="1" fill="hold">
                                          <p:stCondLst>
                                            <p:cond delay="0"/>
                                          </p:stCondLst>
                                        </p:cTn>
                                        <p:tgtEl>
                                          <p:spTgt spid="1028"/>
                                        </p:tgtEl>
                                        <p:attrNameLst>
                                          <p:attrName>style.visibility</p:attrName>
                                        </p:attrNameLst>
                                      </p:cBhvr>
                                      <p:to>
                                        <p:strVal val="visible"/>
                                      </p:to>
                                    </p:set>
                                    <p:animEffect transition="in" filter="wheel(1)">
                                      <p:cBhvr>
                                        <p:cTn id="100" dur="2000"/>
                                        <p:tgtEl>
                                          <p:spTgt spid="1028"/>
                                        </p:tgtEl>
                                      </p:cBhvr>
                                    </p:animEffect>
                                  </p:childTnLst>
                                  <p:subTnLst>
                                    <p:audio>
                                      <p:cMediaNode>
                                        <p:cTn display="0" masterRel="sameClick">
                                          <p:stCondLst>
                                            <p:cond evt="begin" delay="0">
                                              <p:tn val="98"/>
                                            </p:cond>
                                          </p:stCondLst>
                                          <p:endCondLst>
                                            <p:cond evt="onStopAudio" delay="0">
                                              <p:tgtEl>
                                                <p:sldTgt/>
                                              </p:tgtEl>
                                            </p:cond>
                                          </p:endCondLst>
                                        </p:cTn>
                                        <p:tgtEl>
                                          <p:sndTgt r:embed="rId2" name="click.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Заголовок 1"/>
          <p:cNvSpPr>
            <a:spLocks noGrp="1"/>
          </p:cNvSpPr>
          <p:nvPr>
            <p:ph type="title"/>
          </p:nvPr>
        </p:nvSpPr>
        <p:spPr/>
        <p:txBody>
          <a:bodyPr/>
          <a:lstStyle/>
          <a:p>
            <a:r>
              <a:rPr lang="ru-RU" smtClean="0">
                <a:latin typeface="Impact" pitchFamily="34" charset="0"/>
              </a:rPr>
              <a:t>Источники:</a:t>
            </a:r>
          </a:p>
        </p:txBody>
      </p:sp>
      <p:sp>
        <p:nvSpPr>
          <p:cNvPr id="3" name="Объект 2"/>
          <p:cNvSpPr>
            <a:spLocks noGrp="1"/>
          </p:cNvSpPr>
          <p:nvPr>
            <p:ph idx="1"/>
          </p:nvPr>
        </p:nvSpPr>
        <p:spPr/>
        <p:txBody>
          <a:bodyPr rtlCol="0">
            <a:normAutofit fontScale="92500"/>
          </a:bodyPr>
          <a:lstStyle/>
          <a:p>
            <a:pPr fontAlgn="auto">
              <a:spcAft>
                <a:spcPts val="0"/>
              </a:spcAft>
              <a:buFont typeface="Arial" pitchFamily="34" charset="0"/>
              <a:buChar char="•"/>
              <a:defRPr/>
            </a:pPr>
            <a:r>
              <a:rPr lang="ru-RU" dirty="0" smtClean="0">
                <a:latin typeface="Times New Roman" pitchFamily="18" charset="0"/>
                <a:cs typeface="Times New Roman" pitchFamily="18" charset="0"/>
              </a:rPr>
              <a:t>УМК «Мозаика-5» Н. Д. Гальскова, Н.И. Гез, Т.А. Артемова, Москва 2009 г. </a:t>
            </a:r>
          </a:p>
          <a:p>
            <a:pPr fontAlgn="auto">
              <a:spcAft>
                <a:spcPts val="0"/>
              </a:spcAft>
              <a:buFont typeface="Arial" pitchFamily="34" charset="0"/>
              <a:buChar char="•"/>
              <a:defRPr/>
            </a:pPr>
            <a:r>
              <a:rPr lang="ru-RU" dirty="0" smtClean="0">
                <a:latin typeface="Times New Roman" pitchFamily="18" charset="0"/>
                <a:cs typeface="Times New Roman" pitchFamily="18" charset="0"/>
              </a:rPr>
              <a:t>Учебник немецкого языка для школ с углубленным изучением немецкого языка для 5 класса Н. Д. Гальскова, Москва «Март» 2003г. </a:t>
            </a:r>
          </a:p>
          <a:p>
            <a:pPr fontAlgn="auto">
              <a:spcAft>
                <a:spcPts val="0"/>
              </a:spcAft>
              <a:buFont typeface="Arial" pitchFamily="34" charset="0"/>
              <a:buChar char="•"/>
              <a:defRPr/>
            </a:pPr>
            <a:r>
              <a:rPr lang="ru-RU" dirty="0" smtClean="0">
                <a:latin typeface="Times New Roman" pitchFamily="18" charset="0"/>
                <a:cs typeface="Times New Roman" pitchFamily="18" charset="0"/>
              </a:rPr>
              <a:t>Картинки:( глобус, женщина помогает делать домашнее задание, весна, девочка за столом) сайт </a:t>
            </a:r>
            <a:r>
              <a:rPr lang="en-US" dirty="0" smtClean="0">
                <a:latin typeface="Times New Roman" pitchFamily="18" charset="0"/>
                <a:cs typeface="Times New Roman" pitchFamily="18" charset="0"/>
              </a:rPr>
              <a:t>Office.com </a:t>
            </a:r>
            <a:r>
              <a:rPr lang="ru-RU" dirty="0" smtClean="0">
                <a:latin typeface="Times New Roman" pitchFamily="18" charset="0"/>
                <a:cs typeface="Times New Roman" pitchFamily="18" charset="0"/>
              </a:rPr>
              <a:t>поставщик </a:t>
            </a:r>
            <a:r>
              <a:rPr lang="en-US" dirty="0" smtClean="0">
                <a:latin typeface="Times New Roman" pitchFamily="18" charset="0"/>
                <a:cs typeface="Times New Roman" pitchFamily="18" charset="0"/>
              </a:rPr>
              <a:t>Microsoft.</a:t>
            </a:r>
            <a:endParaRPr lang="ru-RU"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384</TotalTime>
  <Words>254</Words>
  <Application>Microsoft Office PowerPoint</Application>
  <PresentationFormat>Экран (4:3)</PresentationFormat>
  <Paragraphs>54</Paragraphs>
  <Slides>8</Slides>
  <Notes>0</Notes>
  <HiddenSlides>0</HiddenSlides>
  <MMClips>0</MMClips>
  <ScaleCrop>false</ScaleCrop>
  <HeadingPairs>
    <vt:vector size="6" baseType="variant">
      <vt:variant>
        <vt:lpstr>Использованные шрифты</vt:lpstr>
      </vt:variant>
      <vt:variant>
        <vt:i4>5</vt:i4>
      </vt:variant>
      <vt:variant>
        <vt:lpstr>Шаблон оформления</vt:lpstr>
      </vt:variant>
      <vt:variant>
        <vt:i4>1</vt:i4>
      </vt:variant>
      <vt:variant>
        <vt:lpstr>Заголовки слайдов</vt:lpstr>
      </vt:variant>
      <vt:variant>
        <vt:i4>8</vt:i4>
      </vt:variant>
    </vt:vector>
  </HeadingPairs>
  <TitlesOfParts>
    <vt:vector size="14" baseType="lpstr">
      <vt:lpstr>Calibri</vt:lpstr>
      <vt:lpstr>Arial</vt:lpstr>
      <vt:lpstr>Times New Roman</vt:lpstr>
      <vt:lpstr>Impact</vt:lpstr>
      <vt:lpstr>Wingdings</vt:lpstr>
      <vt:lpstr>Тема Office</vt:lpstr>
      <vt:lpstr>Слайд 1</vt:lpstr>
      <vt:lpstr>DARUM,DESWEGEN,DESHALB</vt:lpstr>
      <vt:lpstr>Das Wetter ist heute kalt, darum bleiben wir zu Hause.    In der Deutschstunde spielen und singen wir deutsche Lieder, deshalb gefallen wir uns die Deutschstunden.   Die deutsche Kinder bekommen zum Ostern Geschenke, deswegen haben sie Ostern sehr gern.       </vt:lpstr>
      <vt:lpstr>Слайд 4</vt:lpstr>
      <vt:lpstr>Вопросы и союзы</vt:lpstr>
      <vt:lpstr>Merkt euch!   </vt:lpstr>
      <vt:lpstr>Bildet die Sätze!</vt:lpstr>
      <vt:lpstr>Источники:</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DARUM,DESWEGEN,DESHALB</dc:title>
  <dc:creator>компьютер</dc:creator>
  <cp:lastModifiedBy>WiZaRd</cp:lastModifiedBy>
  <cp:revision>40</cp:revision>
  <dcterms:created xsi:type="dcterms:W3CDTF">2013-04-18T13:24:05Z</dcterms:created>
  <dcterms:modified xsi:type="dcterms:W3CDTF">2013-05-06T05:42:38Z</dcterms:modified>
</cp:coreProperties>
</file>