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9" r:id="rId1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y3mu4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 varScale="1">
        <p:scale>
          <a:sx n="74" d="100"/>
          <a:sy n="74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88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F9819-96A7-4D3B-9EAE-EB9C4C3D277F}" type="datetimeFigureOut">
              <a:rPr lang="ru-RU" smtClean="0"/>
              <a:t>22.02.2012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70245-71BA-4EB3-A641-1183AE69E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40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F82D8-FE67-461D-98DA-FE0021576C3D}" type="datetimeFigureOut">
              <a:rPr lang="ru-RU" smtClean="0"/>
              <a:t>22.02.2012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7860B-6788-45E7-8939-D4A97EFED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852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860B-6788-45E7-8939-D4A97EFED95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683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9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6866" name="Rectangle 2"/>
            <p:cNvSpPr>
              <a:spLocks noChangeArrowheads="1"/>
            </p:cNvSpPr>
            <p:nvPr/>
          </p:nvSpPr>
          <p:spPr bwMode="hidden">
            <a:xfrm>
              <a:off x="5568" y="2160"/>
              <a:ext cx="192" cy="216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7" name="Rectangle 3"/>
            <p:cNvSpPr>
              <a:spLocks noChangeArrowheads="1"/>
            </p:cNvSpPr>
            <p:nvPr/>
          </p:nvSpPr>
          <p:spPr bwMode="white">
            <a:xfrm>
              <a:off x="1632" y="2160"/>
              <a:ext cx="3936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8" name="Rectangle 4"/>
            <p:cNvSpPr>
              <a:spLocks noChangeArrowheads="1"/>
            </p:cNvSpPr>
            <p:nvPr/>
          </p:nvSpPr>
          <p:spPr bwMode="ltGray">
            <a:xfrm>
              <a:off x="0" y="0"/>
              <a:ext cx="384" cy="225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6874" name="Picture 10" descr="ARTBAN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453"/>
            <a:stretch>
              <a:fillRect/>
            </a:stretch>
          </p:blipFill>
          <p:spPr bwMode="invGray">
            <a:xfrm>
              <a:off x="1632" y="0"/>
              <a:ext cx="4128" cy="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5" name="Picture 11" descr="AR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00"/>
            <a:stretch>
              <a:fillRect/>
            </a:stretch>
          </p:blipFill>
          <p:spPr bwMode="invGray">
            <a:xfrm>
              <a:off x="0" y="0"/>
              <a:ext cx="1296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6" name="Picture 12" descr="ARTHSEP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0" y="2016"/>
              <a:ext cx="1800" cy="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877" name="Rectangle 13"/>
            <p:cNvSpPr>
              <a:spLocks noChangeArrowheads="1"/>
            </p:cNvSpPr>
            <p:nvPr/>
          </p:nvSpPr>
          <p:spPr bwMode="hidden">
            <a:xfrm>
              <a:off x="1776" y="4224"/>
              <a:ext cx="2448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8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38100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3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C5472F-B755-49FB-9883-64A5CF0206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9027F-3216-41E6-A1F9-EA80CB31A8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84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93867-9FB0-4344-A844-84BA24CF26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91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A4A05-DFFF-4567-9060-4E6FD09E86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8BF67-87CF-4117-823B-6422419C29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5AEF7-566A-4440-858F-4DF7DCE1A7D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64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6B62F-4DFC-434C-8860-79F037A8B2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7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FDBF7-2205-45F7-963A-1DD33411630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1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693A5-063C-43C7-ABC0-C164817746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7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79F86-A345-42E8-8D38-0B134DCDCE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0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20936-5FCF-4496-9ED8-F4354B295F5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7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6667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66667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hidden">
            <a:xfrm>
              <a:off x="5568" y="1152"/>
              <a:ext cx="192" cy="316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3" name="Rectangle 3"/>
            <p:cNvSpPr>
              <a:spLocks noChangeArrowheads="1"/>
            </p:cNvSpPr>
            <p:nvPr/>
          </p:nvSpPr>
          <p:spPr bwMode="white">
            <a:xfrm>
              <a:off x="1632" y="1152"/>
              <a:ext cx="3936" cy="3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ltGray">
            <a:xfrm>
              <a:off x="0" y="0"/>
              <a:ext cx="384" cy="225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131" name="Picture 11" descr="ARTBANNA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1728" y="0"/>
              <a:ext cx="3600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2" name="Picture 12" descr="ARTBANND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00"/>
            <a:stretch>
              <a:fillRect/>
            </a:stretch>
          </p:blipFill>
          <p:spPr bwMode="invGray">
            <a:xfrm>
              <a:off x="0" y="0"/>
              <a:ext cx="1296" cy="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3" name="Picture 13" descr="ARTHSEPA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104"/>
              <a:ext cx="1800" cy="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4" name="Rectangle 14"/>
            <p:cNvSpPr>
              <a:spLocks noChangeArrowheads="1"/>
            </p:cNvSpPr>
            <p:nvPr/>
          </p:nvSpPr>
          <p:spPr bwMode="hidden">
            <a:xfrm>
              <a:off x="1776" y="4224"/>
              <a:ext cx="2448" cy="9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8980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7B0CCAC6-DBB7-4780-A40A-F03E1DFDE3A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772400" cy="1143000"/>
          </a:xfrm>
        </p:spPr>
        <p:txBody>
          <a:bodyPr/>
          <a:lstStyle/>
          <a:p>
            <a:pPr algn="r"/>
            <a:r>
              <a:rPr lang="ru-RU" dirty="0" smtClean="0"/>
              <a:t>Защитникам отечества посвящается!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509120"/>
            <a:ext cx="6400800" cy="1584176"/>
          </a:xfrm>
        </p:spPr>
        <p:txBody>
          <a:bodyPr/>
          <a:lstStyle/>
          <a:p>
            <a:pPr algn="r"/>
            <a:r>
              <a:rPr lang="ru-RU" dirty="0" smtClean="0"/>
              <a:t>Презентация </a:t>
            </a:r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  <p:pic>
        <p:nvPicPr>
          <p:cNvPr id="41990" name="Picture 6" descr="C:\Users\ky3mu4\Desktop\up44882-23________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11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CC00"/>
                </a:solidFill>
              </a:rPr>
              <a:t>Д. Рыбаков.  Защитникам Отечества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348881"/>
            <a:ext cx="25922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Кто страх забыл и воевал,</a:t>
            </a:r>
          </a:p>
          <a:p>
            <a:r>
              <a:rPr lang="ru-RU" sz="2800" dirty="0" smtClean="0"/>
              <a:t>Служа любимому народу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41" y="1988840"/>
            <a:ext cx="3389418" cy="295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74063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2736304" cy="1818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41" y="4796192"/>
            <a:ext cx="2304256" cy="153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47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CC00"/>
                </a:solidFill>
              </a:rPr>
              <a:t>Д. Рыбаков.  Защитникам Отечества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04865"/>
            <a:ext cx="2448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Спасибо Вам, </a:t>
            </a:r>
          </a:p>
          <a:p>
            <a:r>
              <a:rPr lang="ru-RU" sz="2800" dirty="0" smtClean="0"/>
              <a:t>Ваш подвиг вечен</a:t>
            </a:r>
            <a:endParaRPr lang="ru-RU" sz="28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69789"/>
            <a:ext cx="3386217" cy="2295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013" y="2624565"/>
            <a:ext cx="2979387" cy="197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21088"/>
            <a:ext cx="1634220" cy="228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13448"/>
            <a:ext cx="2736304" cy="223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08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Д. </a:t>
            </a:r>
            <a:r>
              <a:rPr lang="ru-RU" sz="3600" dirty="0" smtClean="0"/>
              <a:t>Рыбаков.  Защитникам Отечества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4"/>
            <a:ext cx="26642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Пока жива моя страна,</a:t>
            </a:r>
          </a:p>
          <a:p>
            <a:r>
              <a:rPr lang="ru-RU" sz="2800" dirty="0" smtClean="0"/>
              <a:t>Вы в душах наших, </a:t>
            </a:r>
          </a:p>
          <a:p>
            <a:r>
              <a:rPr lang="ru-RU" sz="2800" dirty="0" smtClean="0"/>
              <a:t>В нашем сердце,</a:t>
            </a:r>
          </a:p>
          <a:p>
            <a:r>
              <a:rPr lang="ru-RU" sz="2800" dirty="0" smtClean="0"/>
              <a:t>Героев не забудем, Никогда!</a:t>
            </a:r>
          </a:p>
          <a:p>
            <a:endParaRPr lang="ru-RU" sz="2800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24269"/>
            <a:ext cx="2805067" cy="218224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64905"/>
            <a:ext cx="359113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4348584"/>
            <a:ext cx="2808312" cy="210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58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Спасибо за внимание!</a:t>
            </a:r>
            <a:endParaRPr lang="ru-RU" dirty="0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66690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29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И. </a:t>
            </a:r>
            <a:r>
              <a:rPr lang="ru-RU" sz="3600" dirty="0" smtClean="0"/>
              <a:t>Бутримова.  Защитнику Отечества!</a:t>
            </a: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0" y="1981200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Защитник Отечества – гордое званье,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нём слышится отзвук  далёких веков,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Когда с верой в Бога под вражьи проклятья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Герои отчизны громили врагов.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3018" name="Picture 10" descr="C:\Users\ky3mu4\Desktop\original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80928"/>
            <a:ext cx="4695825" cy="364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И. Бутримова.  Защитнику Отечества!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981200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От вражеских полчищ собой закрывали</a:t>
            </a:r>
          </a:p>
          <a:p>
            <a:pPr marL="0" indent="0">
              <a:buNone/>
            </a:pPr>
            <a:r>
              <a:rPr lang="ru-RU" dirty="0" smtClean="0"/>
              <a:t>И жизнь отдавали за Родину-мать,</a:t>
            </a:r>
          </a:p>
          <a:p>
            <a:pPr marL="0" indent="0">
              <a:buNone/>
            </a:pPr>
            <a:r>
              <a:rPr lang="ru-RU" dirty="0" smtClean="0"/>
              <a:t>И Русь православную нашу спасали</a:t>
            </a:r>
          </a:p>
          <a:p>
            <a:pPr marL="0" indent="0">
              <a:buNone/>
            </a:pPr>
            <a:r>
              <a:rPr lang="ru-RU" dirty="0" smtClean="0"/>
              <a:t>На бой поднимая</a:t>
            </a:r>
          </a:p>
          <a:p>
            <a:pPr marL="0" indent="0">
              <a:buNone/>
            </a:pPr>
            <a:r>
              <a:rPr lang="ru-RU" dirty="0" smtClean="0"/>
              <a:t> великую рать.</a:t>
            </a:r>
          </a:p>
          <a:p>
            <a:endParaRPr lang="ru-RU" dirty="0"/>
          </a:p>
        </p:txBody>
      </p:sp>
      <p:pic>
        <p:nvPicPr>
          <p:cNvPr id="44035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4888161" cy="331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4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CC00"/>
                </a:solidFill>
              </a:rPr>
              <a:t>И. Бутримова.  Защитнику Отечества!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981200"/>
            <a:ext cx="3810000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Столетья проходят,  но связь поколений</a:t>
            </a:r>
          </a:p>
          <a:p>
            <a:pPr marL="0" indent="0">
              <a:buNone/>
            </a:pPr>
            <a:r>
              <a:rPr lang="ru-RU" dirty="0" smtClean="0"/>
              <a:t>Хранится любовью к Отчизне в веках</a:t>
            </a:r>
          </a:p>
          <a:p>
            <a:pPr marL="0" indent="0">
              <a:buNone/>
            </a:pPr>
            <a:r>
              <a:rPr lang="ru-RU" dirty="0" smtClean="0"/>
              <a:t>И ратные подвиги всех поколений</a:t>
            </a:r>
          </a:p>
          <a:p>
            <a:pPr marL="0" indent="0">
              <a:buNone/>
            </a:pPr>
            <a:r>
              <a:rPr lang="ru-RU" dirty="0" smtClean="0"/>
              <a:t>Всегда будут жить в благодарных сердцах.</a:t>
            </a:r>
          </a:p>
          <a:p>
            <a:endParaRPr lang="ru-RU" dirty="0"/>
          </a:p>
        </p:txBody>
      </p:sp>
      <p:pic>
        <p:nvPicPr>
          <p:cNvPr id="6" name="Picture 2" descr="C:\Users\ky3mu4\Desktop\23-feb-celeb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588" y="2354492"/>
            <a:ext cx="5017725" cy="359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76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Высоцкий. Братские могилы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132856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 братских могилах не ставят крестов,</a:t>
            </a:r>
          </a:p>
          <a:p>
            <a:r>
              <a:rPr lang="ru-RU" sz="2800" dirty="0" smtClean="0"/>
              <a:t>И вдовы на них не рыдают,</a:t>
            </a:r>
          </a:p>
          <a:p>
            <a:r>
              <a:rPr lang="ru-RU" sz="2800" dirty="0" smtClean="0"/>
              <a:t>К ним кто-то приносит букеты цветов,</a:t>
            </a:r>
          </a:p>
          <a:p>
            <a:r>
              <a:rPr lang="ru-RU" sz="2800" dirty="0" smtClean="0"/>
              <a:t>И Вечный огонь зажигают.</a:t>
            </a:r>
            <a:endParaRPr lang="ru-RU" sz="2800" dirty="0"/>
          </a:p>
        </p:txBody>
      </p:sp>
      <p:pic>
        <p:nvPicPr>
          <p:cNvPr id="46082" name="Picture 2" descr="C:\Users\ky3mu4\Desktop\24499236_0000033145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56992"/>
            <a:ext cx="4730830" cy="315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38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Высоцкий. Братские могилы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4864"/>
            <a:ext cx="3960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Здесь раньше вставала земля на дыбы,</a:t>
            </a:r>
          </a:p>
          <a:p>
            <a:r>
              <a:rPr lang="ru-RU" sz="2800" dirty="0" smtClean="0"/>
              <a:t>А нынче - гранитные плиты.</a:t>
            </a:r>
          </a:p>
          <a:p>
            <a:r>
              <a:rPr lang="ru-RU" sz="2800" dirty="0" smtClean="0"/>
              <a:t>Здесь нет ни одной персональной судьбы -</a:t>
            </a:r>
          </a:p>
          <a:p>
            <a:r>
              <a:rPr lang="ru-RU" sz="2800" dirty="0" smtClean="0"/>
              <a:t>Все судьбы в единую слиты.</a:t>
            </a:r>
            <a:endParaRPr lang="ru-RU" sz="2800" dirty="0"/>
          </a:p>
        </p:txBody>
      </p:sp>
      <p:pic>
        <p:nvPicPr>
          <p:cNvPr id="47106" name="Picture 2" descr="C:\Users\ky3mu4\Desktop\IMG_49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831" y="2348880"/>
            <a:ext cx="529258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22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Высоцкий. Братские могилы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 в Вечном огне виден вспыхнувший танк,</a:t>
            </a:r>
          </a:p>
          <a:p>
            <a:r>
              <a:rPr lang="ru-RU" sz="2800" dirty="0" smtClean="0"/>
              <a:t>Горящие русские хаты,</a:t>
            </a:r>
          </a:p>
          <a:p>
            <a:r>
              <a:rPr lang="ru-RU" sz="2800" dirty="0" smtClean="0"/>
              <a:t>Горящий Смоленск и горящий рейхстаг,</a:t>
            </a:r>
          </a:p>
          <a:p>
            <a:r>
              <a:rPr lang="ru-RU" sz="2800" dirty="0" smtClean="0"/>
              <a:t>Горящее сердце солдата.</a:t>
            </a:r>
            <a:endParaRPr lang="ru-RU" sz="2800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1898509"/>
            <a:ext cx="2736304" cy="388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4337442"/>
            <a:ext cx="3020110" cy="2187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82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Высоцкий. Братские могилы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28803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 братских могил нет заплаканных вдов -</a:t>
            </a:r>
          </a:p>
          <a:p>
            <a:r>
              <a:rPr lang="ru-RU" sz="2800" dirty="0" smtClean="0"/>
              <a:t>Сюда ходят люди покрепче.</a:t>
            </a:r>
          </a:p>
          <a:p>
            <a:r>
              <a:rPr lang="ru-RU" sz="2800" dirty="0" smtClean="0"/>
              <a:t>На братских могилах не ставят крестов,</a:t>
            </a:r>
          </a:p>
          <a:p>
            <a:r>
              <a:rPr lang="ru-RU" sz="2800" dirty="0" smtClean="0"/>
              <a:t>Но разве от этого легче?..</a:t>
            </a:r>
            <a:endParaRPr lang="ru-RU" sz="2800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069565"/>
            <a:ext cx="595266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49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CC00"/>
                </a:solidFill>
              </a:rPr>
              <a:t>Д. Рыбаков.  Защитникам Отечества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04865"/>
            <a:ext cx="3096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Спасибо Всем, кто жизнь отдал,</a:t>
            </a:r>
          </a:p>
          <a:p>
            <a:r>
              <a:rPr lang="ru-RU" sz="2800" dirty="0" smtClean="0"/>
              <a:t>За Русь родную, за свободу,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7"/>
            <a:ext cx="4710782" cy="3140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656" y="2060848"/>
            <a:ext cx="326041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295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001068975">
  <a:themeElements>
    <a:clrScheme name="Тема Office 1">
      <a:dk1>
        <a:srgbClr val="2C2C42"/>
      </a:dk1>
      <a:lt1>
        <a:srgbClr val="FFFFCC"/>
      </a:lt1>
      <a:dk2>
        <a:srgbClr val="5F5F5F"/>
      </a:dk2>
      <a:lt2>
        <a:srgbClr val="FFCC00"/>
      </a:lt2>
      <a:accent1>
        <a:srgbClr val="808000"/>
      </a:accent1>
      <a:accent2>
        <a:srgbClr val="CC9900"/>
      </a:accent2>
      <a:accent3>
        <a:srgbClr val="B6B6B6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Тема Office">
      <a:majorFont>
        <a:latin typeface="Impact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2C2C42"/>
        </a:dk1>
        <a:lt1>
          <a:srgbClr val="FFFFCC"/>
        </a:lt1>
        <a:dk2>
          <a:srgbClr val="5F5F5F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6B6B6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660033"/>
        </a:dk1>
        <a:lt1>
          <a:srgbClr val="FFFFCC"/>
        </a:lt1>
        <a:dk2>
          <a:srgbClr val="993366"/>
        </a:dk2>
        <a:lt2>
          <a:srgbClr val="FFCC66"/>
        </a:lt2>
        <a:accent1>
          <a:srgbClr val="FF9900"/>
        </a:accent1>
        <a:accent2>
          <a:srgbClr val="FF5050"/>
        </a:accent2>
        <a:accent3>
          <a:srgbClr val="CAADB8"/>
        </a:accent3>
        <a:accent4>
          <a:srgbClr val="DADAAE"/>
        </a:accent4>
        <a:accent5>
          <a:srgbClr val="FFCAAA"/>
        </a:accent5>
        <a:accent6>
          <a:srgbClr val="E74848"/>
        </a:accent6>
        <a:hlink>
          <a:srgbClr val="336699"/>
        </a:hlink>
        <a:folHlink>
          <a:srgbClr val="9900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1F9DE411C1B38343BE78B0080F632418" ma:contentTypeVersion="8" ma:contentTypeDescription="Create a new document." ma:contentTypeScope="" ma:versionID="626c6bef90203a135dc207a2a19062e9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8e847428e4ac39e33c3ebc557b45afc8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TP001068975</AuthoringAssetId>
    <AssetId xmlns="145c5697-5eb5-440b-b2f1-a8273fb59250">TS001068975</AssetId>
  </documentManagement>
</p:properties>
</file>

<file path=customXml/itemProps1.xml><?xml version="1.0" encoding="utf-8"?>
<ds:datastoreItem xmlns:ds="http://schemas.openxmlformats.org/officeDocument/2006/customXml" ds:itemID="{D1541EF7-BC2F-468E-AD75-7BB3B029CE0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495B83-3B89-4C8B-9321-1DB08C00D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CA2ED81-5DF1-496E-B28D-1D19F6A92494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EB776E69-651B-4960-B796-D4881CAF3B92}">
  <ds:schemaRefs>
    <ds:schemaRef ds:uri="145c5697-5eb5-440b-b2f1-a8273fb59250"/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TS001068975</Template>
  <TotalTime>199</TotalTime>
  <Words>303</Words>
  <Application>Microsoft Office PowerPoint</Application>
  <PresentationFormat>Экран (4:3)</PresentationFormat>
  <Paragraphs>57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TS001068975</vt:lpstr>
      <vt:lpstr>Защитникам отечества посвящается!</vt:lpstr>
      <vt:lpstr>И. Бутримова.  Защитнику Отечества!</vt:lpstr>
      <vt:lpstr>И. Бутримова.  Защитнику Отечества!</vt:lpstr>
      <vt:lpstr>И. Бутримова.  Защитнику Отечества!</vt:lpstr>
      <vt:lpstr>В. Высоцкий. Братские могилы</vt:lpstr>
      <vt:lpstr>В. Высоцкий. Братские могилы</vt:lpstr>
      <vt:lpstr>В. Высоцкий. Братские могилы</vt:lpstr>
      <vt:lpstr>В. Высоцкий. Братские могилы</vt:lpstr>
      <vt:lpstr>Д. Рыбаков.  Защитникам Отечества</vt:lpstr>
      <vt:lpstr>Д. Рыбаков.  Защитникам Отечества</vt:lpstr>
      <vt:lpstr>Д. Рыбаков.  Защитникам Отечества</vt:lpstr>
      <vt:lpstr>Д. Рыбаков.  Защитникам Отечества</vt:lpstr>
      <vt:lpstr>                 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Защитникам отечества</dc:title>
  <dc:creator>ky3mu4</dc:creator>
  <cp:lastModifiedBy>ky3mu4</cp:lastModifiedBy>
  <cp:revision>25</cp:revision>
  <dcterms:created xsi:type="dcterms:W3CDTF">2012-02-21T16:26:18Z</dcterms:created>
  <dcterms:modified xsi:type="dcterms:W3CDTF">2012-02-21T20:29:51Z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lpwstr>1049</vt:lpwstr>
  </property>
  <property fmtid="{D5CDD505-2E9C-101B-9397-08002B2CF9AE}" pid="4" name="DirectSourceMarket">
    <vt:lpwstr>english</vt:lpwstr>
  </property>
  <property fmtid="{D5CDD505-2E9C-101B-9397-08002B2CF9AE}" pid="5" name="OriginalSourceMarket">
    <vt:lpwstr>english</vt:lpwstr>
  </property>
  <property fmtid="{D5CDD505-2E9C-101B-9397-08002B2CF9AE}" pid="6" name="Markets">
    <vt:lpwstr/>
  </property>
  <property fmtid="{D5CDD505-2E9C-101B-9397-08002B2CF9AE}" pid="7" name="AssetType">
    <vt:lpwstr>TP</vt:lpwstr>
  </property>
  <property fmtid="{D5CDD505-2E9C-101B-9397-08002B2CF9AE}" pid="8" name="PrimaryImageGen">
    <vt:lpwstr>1</vt:lpwstr>
  </property>
  <property fmtid="{D5CDD505-2E9C-101B-9397-08002B2CF9AE}" pid="9" name="UANotes">
    <vt:lpwstr>LEGACY PPTDT. 421488L. June 2003 retrofit</vt:lpwstr>
  </property>
  <property fmtid="{D5CDD505-2E9C-101B-9397-08002B2CF9AE}" pid="10" name="ContentTypeId">
    <vt:lpwstr>0x0101006025706CF4CD034688BEBAE97A2E701D0202001F9DE411C1B38343BE78B0080F632418</vt:lpwstr>
  </property>
  <property fmtid="{D5CDD505-2E9C-101B-9397-08002B2CF9AE}" pid="11" name="display_urn:schemas-microsoft-com:office:office#APAuthor">
    <vt:lpwstr>REDMOND\cynvey</vt:lpwstr>
  </property>
  <property fmtid="{D5CDD505-2E9C-101B-9397-08002B2CF9AE}" pid="12" name="APAuthor">
    <vt:lpwstr>241</vt:lpwstr>
  </property>
  <property fmtid="{D5CDD505-2E9C-101B-9397-08002B2CF9AE}" pid="13" name="CHMName">
    <vt:lpwstr/>
  </property>
  <property fmtid="{D5CDD505-2E9C-101B-9397-08002B2CF9AE}" pid="14" name="IsDeleted">
    <vt:lpwstr>0</vt:lpwstr>
  </property>
  <property fmtid="{D5CDD505-2E9C-101B-9397-08002B2CF9AE}" pid="15" name="Milestone">
    <vt:lpwstr>Continuous</vt:lpwstr>
  </property>
  <property fmtid="{D5CDD505-2E9C-101B-9397-08002B2CF9AE}" pid="16" name="ParentAssetId">
    <vt:lpwstr/>
  </property>
  <property fmtid="{D5CDD505-2E9C-101B-9397-08002B2CF9AE}" pid="17" name="ShowIn">
    <vt:lpwstr>Show everywhere</vt:lpwstr>
  </property>
  <property fmtid="{D5CDD505-2E9C-101B-9397-08002B2CF9AE}" pid="18" name="AssetId">
    <vt:lpwstr>TS001068975</vt:lpwstr>
  </property>
  <property fmtid="{D5CDD505-2E9C-101B-9397-08002B2CF9AE}" pid="19" name="IsSearchable">
    <vt:lpwstr>0</vt:lpwstr>
  </property>
  <property fmtid="{D5CDD505-2E9C-101B-9397-08002B2CF9AE}" pid="20" name="EditorialStatus">
    <vt:lpwstr/>
  </property>
  <property fmtid="{D5CDD505-2E9C-101B-9397-08002B2CF9AE}" pid="21" name="NumericId">
    <vt:lpwstr>-1.00000000000000</vt:lpwstr>
  </property>
  <property fmtid="{D5CDD505-2E9C-101B-9397-08002B2CF9AE}" pid="22" name="PublishTargets">
    <vt:lpwstr>OfficeOnline</vt:lpwstr>
  </property>
  <property fmtid="{D5CDD505-2E9C-101B-9397-08002B2CF9AE}" pid="23" name="display_urn:schemas-microsoft-com:office:office#APEditor">
    <vt:lpwstr>REDMOND\v-luannv</vt:lpwstr>
  </property>
  <property fmtid="{D5CDD505-2E9C-101B-9397-08002B2CF9AE}" pid="24" name="APEditor">
    <vt:lpwstr>103</vt:lpwstr>
  </property>
  <property fmtid="{D5CDD505-2E9C-101B-9397-08002B2CF9AE}" pid="25" name="SourceTitle">
    <vt:lpwstr>Artsy design template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UALocComments">
    <vt:lpwstr/>
  </property>
  <property fmtid="{D5CDD505-2E9C-101B-9397-08002B2CF9AE}" pid="29" name="Applications">
    <vt:lpwstr>172;#Office 2000;#-1;#TBD;#-1;#TBD;#-1;#TBD;#-1;#TBD;#-1;#TBD;#-1;#TBD</vt:lpwstr>
  </property>
  <property fmtid="{D5CDD505-2E9C-101B-9397-08002B2CF9AE}" pid="30" name="Content Type">
    <vt:lpwstr>OOFile</vt:lpwstr>
  </property>
  <property fmtid="{D5CDD505-2E9C-101B-9397-08002B2CF9AE}" pid="31" name="AuthoringAssetId">
    <vt:lpwstr>TP001068975</vt:lpwstr>
  </property>
  <property fmtid="{D5CDD505-2E9C-101B-9397-08002B2CF9AE}" pid="32" name="NumericAssetId">
    <vt:lpwstr/>
  </property>
  <property fmtid="{D5CDD505-2E9C-101B-9397-08002B2CF9AE}" pid="33" name="AppVer">
    <vt:lpwstr/>
  </property>
</Properties>
</file>