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6F3D9D9-782B-4B88-83C8-9F7286681F1C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BB3C730-CDB8-4C79-8DBF-97A508CA6B1D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7030A0"/>
              </a:solidFill>
            </a:rPr>
            <a:t>Элементарные частицы</a:t>
          </a:r>
          <a:endParaRPr lang="ru-RU" sz="2400" b="1" dirty="0">
            <a:solidFill>
              <a:srgbClr val="7030A0"/>
            </a:solidFill>
          </a:endParaRPr>
        </a:p>
      </dgm:t>
    </dgm:pt>
    <dgm:pt modelId="{5295815C-6510-4880-812E-9C61C57CB3E8}" type="parTrans" cxnId="{40DC8B0A-11D3-45E9-A5C5-89BB836BE1C3}">
      <dgm:prSet/>
      <dgm:spPr/>
      <dgm:t>
        <a:bodyPr/>
        <a:lstStyle/>
        <a:p>
          <a:endParaRPr lang="ru-RU"/>
        </a:p>
      </dgm:t>
    </dgm:pt>
    <dgm:pt modelId="{CF6B9742-2EA2-44AC-978C-1CE0C61A723B}" type="sibTrans" cxnId="{40DC8B0A-11D3-45E9-A5C5-89BB836BE1C3}">
      <dgm:prSet/>
      <dgm:spPr/>
      <dgm:t>
        <a:bodyPr/>
        <a:lstStyle/>
        <a:p>
          <a:endParaRPr lang="ru-RU"/>
        </a:p>
      </dgm:t>
    </dgm:pt>
    <dgm:pt modelId="{13D10384-8BA5-4AC7-9FE9-2A45EA2452B8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7030A0"/>
              </a:solidFill>
            </a:rPr>
            <a:t>Адроны</a:t>
          </a:r>
          <a:endParaRPr lang="ru-RU" sz="2400" b="1" dirty="0">
            <a:solidFill>
              <a:srgbClr val="7030A0"/>
            </a:solidFill>
          </a:endParaRPr>
        </a:p>
      </dgm:t>
    </dgm:pt>
    <dgm:pt modelId="{64C9593A-3B91-46E6-9F6A-B3CB9EE9D28C}" type="parTrans" cxnId="{D024B811-420F-421A-8B69-1ACC8C291656}">
      <dgm:prSet/>
      <dgm:spPr/>
      <dgm:t>
        <a:bodyPr/>
        <a:lstStyle/>
        <a:p>
          <a:endParaRPr lang="ru-RU"/>
        </a:p>
      </dgm:t>
    </dgm:pt>
    <dgm:pt modelId="{EED29E36-F4FC-4EE0-868A-E8D9C5D3FAA9}" type="sibTrans" cxnId="{D024B811-420F-421A-8B69-1ACC8C291656}">
      <dgm:prSet/>
      <dgm:spPr/>
      <dgm:t>
        <a:bodyPr/>
        <a:lstStyle/>
        <a:p>
          <a:endParaRPr lang="ru-RU"/>
        </a:p>
      </dgm:t>
    </dgm:pt>
    <dgm:pt modelId="{01BAB0B9-884C-46B1-B056-16E60ACF299F}">
      <dgm:prSet phldrT="[Текст]"/>
      <dgm:spPr/>
      <dgm:t>
        <a:bodyPr/>
        <a:lstStyle/>
        <a:p>
          <a:pPr algn="l"/>
          <a:r>
            <a:rPr lang="ru-RU" b="1" u="sng" dirty="0" smtClean="0">
              <a:solidFill>
                <a:srgbClr val="7030A0"/>
              </a:solidFill>
            </a:rPr>
            <a:t>Барионы</a:t>
          </a:r>
        </a:p>
        <a:p>
          <a:pPr algn="l"/>
          <a:r>
            <a:rPr lang="ru-RU" b="1" i="1" dirty="0" smtClean="0">
              <a:solidFill>
                <a:schemeClr val="accent1">
                  <a:lumMod val="75000"/>
                </a:schemeClr>
              </a:solidFill>
            </a:rPr>
            <a:t>Нуклоны</a:t>
          </a:r>
        </a:p>
        <a:p>
          <a:pPr algn="l"/>
          <a:r>
            <a:rPr lang="ru-RU" b="1" i="1" dirty="0" smtClean="0">
              <a:solidFill>
                <a:schemeClr val="accent1">
                  <a:lumMod val="75000"/>
                </a:schemeClr>
              </a:solidFill>
            </a:rPr>
            <a:t>Гипероны</a:t>
          </a:r>
          <a:endParaRPr lang="ru-RU" b="1" i="1" dirty="0">
            <a:solidFill>
              <a:schemeClr val="accent1">
                <a:lumMod val="75000"/>
              </a:schemeClr>
            </a:solidFill>
          </a:endParaRPr>
        </a:p>
      </dgm:t>
    </dgm:pt>
    <dgm:pt modelId="{74F699A8-96A4-4320-B587-790CAF6F287C}" type="parTrans" cxnId="{D7F8D10B-B3F5-4110-A301-DE457B7DDC4D}">
      <dgm:prSet/>
      <dgm:spPr/>
      <dgm:t>
        <a:bodyPr/>
        <a:lstStyle/>
        <a:p>
          <a:endParaRPr lang="ru-RU"/>
        </a:p>
      </dgm:t>
    </dgm:pt>
    <dgm:pt modelId="{F16D558E-1F9D-4032-9892-5907F58C1246}" type="sibTrans" cxnId="{D7F8D10B-B3F5-4110-A301-DE457B7DDC4D}">
      <dgm:prSet/>
      <dgm:spPr/>
      <dgm:t>
        <a:bodyPr/>
        <a:lstStyle/>
        <a:p>
          <a:endParaRPr lang="ru-RU"/>
        </a:p>
      </dgm:t>
    </dgm:pt>
    <dgm:pt modelId="{4F59F6E8-235F-4050-8191-1C2259328FDC}">
      <dgm:prSet phldrT="[Текст]"/>
      <dgm:spPr/>
      <dgm:t>
        <a:bodyPr/>
        <a:lstStyle/>
        <a:p>
          <a:r>
            <a:rPr lang="ru-RU" b="1" u="sng" dirty="0" smtClean="0">
              <a:solidFill>
                <a:srgbClr val="7030A0"/>
              </a:solidFill>
            </a:rPr>
            <a:t>Мезоны</a:t>
          </a:r>
        </a:p>
        <a:p>
          <a:r>
            <a:rPr lang="ru-RU" b="1" i="1" dirty="0" smtClean="0">
              <a:solidFill>
                <a:srgbClr val="002060"/>
              </a:solidFill>
            </a:rPr>
            <a:t>Пионы</a:t>
          </a:r>
        </a:p>
        <a:p>
          <a:r>
            <a:rPr lang="ru-RU" b="1" i="1" dirty="0" err="1" smtClean="0">
              <a:solidFill>
                <a:srgbClr val="002060"/>
              </a:solidFill>
            </a:rPr>
            <a:t>Каоны</a:t>
          </a:r>
          <a:endParaRPr lang="ru-RU" b="1" i="1" dirty="0" smtClean="0">
            <a:solidFill>
              <a:srgbClr val="002060"/>
            </a:solidFill>
          </a:endParaRPr>
        </a:p>
        <a:p>
          <a:r>
            <a:rPr lang="ru-RU" b="1" i="1" dirty="0" smtClean="0">
              <a:solidFill>
                <a:srgbClr val="002060"/>
              </a:solidFill>
            </a:rPr>
            <a:t>Эта-ноль-мезон</a:t>
          </a:r>
          <a:endParaRPr lang="ru-RU" b="1" i="1" dirty="0">
            <a:solidFill>
              <a:srgbClr val="002060"/>
            </a:solidFill>
          </a:endParaRPr>
        </a:p>
      </dgm:t>
    </dgm:pt>
    <dgm:pt modelId="{B319353D-3AC7-43CB-B1F1-4DA977675C19}" type="parTrans" cxnId="{23B49506-051E-4DEC-BC97-900462609625}">
      <dgm:prSet/>
      <dgm:spPr/>
      <dgm:t>
        <a:bodyPr/>
        <a:lstStyle/>
        <a:p>
          <a:endParaRPr lang="ru-RU"/>
        </a:p>
      </dgm:t>
    </dgm:pt>
    <dgm:pt modelId="{5DB1F0EE-45F9-43E6-94B3-A1FFA8713832}" type="sibTrans" cxnId="{23B49506-051E-4DEC-BC97-900462609625}">
      <dgm:prSet/>
      <dgm:spPr/>
      <dgm:t>
        <a:bodyPr/>
        <a:lstStyle/>
        <a:p>
          <a:endParaRPr lang="ru-RU"/>
        </a:p>
      </dgm:t>
    </dgm:pt>
    <dgm:pt modelId="{914FFA18-46B3-4331-969F-DF5AA6B5BB0A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7030A0"/>
              </a:solidFill>
            </a:rPr>
            <a:t>Лептоны</a:t>
          </a:r>
          <a:endParaRPr lang="ru-RU" sz="2400" b="1" dirty="0">
            <a:solidFill>
              <a:srgbClr val="7030A0"/>
            </a:solidFill>
          </a:endParaRPr>
        </a:p>
      </dgm:t>
    </dgm:pt>
    <dgm:pt modelId="{CA9F1AE2-9625-453B-B000-6EF163CDB75E}" type="parTrans" cxnId="{8578AA27-20D9-4D61-BA7F-A72F9D56CF4B}">
      <dgm:prSet/>
      <dgm:spPr/>
      <dgm:t>
        <a:bodyPr/>
        <a:lstStyle/>
        <a:p>
          <a:endParaRPr lang="ru-RU"/>
        </a:p>
      </dgm:t>
    </dgm:pt>
    <dgm:pt modelId="{947787FB-680D-46DC-904B-726FB8D92B10}" type="sibTrans" cxnId="{8578AA27-20D9-4D61-BA7F-A72F9D56CF4B}">
      <dgm:prSet/>
      <dgm:spPr/>
      <dgm:t>
        <a:bodyPr/>
        <a:lstStyle/>
        <a:p>
          <a:endParaRPr lang="ru-RU"/>
        </a:p>
      </dgm:t>
    </dgm:pt>
    <dgm:pt modelId="{115CADA1-1A2D-4824-9133-79DA229A2243}">
      <dgm:prSet phldrT="[Текст]"/>
      <dgm:spPr/>
      <dgm:t>
        <a:bodyPr/>
        <a:lstStyle/>
        <a:p>
          <a:r>
            <a:rPr lang="ru-RU" b="1" i="1" dirty="0" smtClean="0">
              <a:solidFill>
                <a:schemeClr val="accent5">
                  <a:lumMod val="50000"/>
                </a:schemeClr>
              </a:solidFill>
            </a:rPr>
            <a:t>Нейтрино</a:t>
          </a:r>
        </a:p>
        <a:p>
          <a:r>
            <a:rPr lang="ru-RU" b="1" i="1" dirty="0" smtClean="0">
              <a:solidFill>
                <a:schemeClr val="accent5">
                  <a:lumMod val="50000"/>
                </a:schemeClr>
              </a:solidFill>
            </a:rPr>
            <a:t>Электрон</a:t>
          </a:r>
        </a:p>
        <a:p>
          <a:r>
            <a:rPr lang="ru-RU" b="1" i="1" dirty="0" smtClean="0">
              <a:solidFill>
                <a:schemeClr val="accent5">
                  <a:lumMod val="50000"/>
                </a:schemeClr>
              </a:solidFill>
            </a:rPr>
            <a:t>Мюон</a:t>
          </a:r>
        </a:p>
        <a:p>
          <a:r>
            <a:rPr lang="ru-RU" b="1" i="1" dirty="0" err="1" smtClean="0">
              <a:solidFill>
                <a:schemeClr val="accent5">
                  <a:lumMod val="50000"/>
                </a:schemeClr>
              </a:solidFill>
            </a:rPr>
            <a:t>Таон</a:t>
          </a:r>
          <a:endParaRPr lang="ru-RU" b="1" i="1" dirty="0">
            <a:solidFill>
              <a:schemeClr val="accent5">
                <a:lumMod val="50000"/>
              </a:schemeClr>
            </a:solidFill>
          </a:endParaRPr>
        </a:p>
      </dgm:t>
    </dgm:pt>
    <dgm:pt modelId="{43969CAC-8C89-431C-927F-8BA75936C2D8}" type="parTrans" cxnId="{5C9A2D2E-E9A4-4C5B-936B-A0D55649E761}">
      <dgm:prSet/>
      <dgm:spPr/>
      <dgm:t>
        <a:bodyPr/>
        <a:lstStyle/>
        <a:p>
          <a:endParaRPr lang="ru-RU"/>
        </a:p>
      </dgm:t>
    </dgm:pt>
    <dgm:pt modelId="{83D17770-9810-4476-BA99-EE9C00319A6B}" type="sibTrans" cxnId="{5C9A2D2E-E9A4-4C5B-936B-A0D55649E761}">
      <dgm:prSet/>
      <dgm:spPr/>
      <dgm:t>
        <a:bodyPr/>
        <a:lstStyle/>
        <a:p>
          <a:endParaRPr lang="ru-RU"/>
        </a:p>
      </dgm:t>
    </dgm:pt>
    <dgm:pt modelId="{66F84130-7454-439C-AF3D-B7AF77B6C1EA}" type="pres">
      <dgm:prSet presAssocID="{76F3D9D9-782B-4B88-83C8-9F7286681F1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920B632-6AA5-4703-9F7D-4C4383FC6007}" type="pres">
      <dgm:prSet presAssocID="{FBB3C730-CDB8-4C79-8DBF-97A508CA6B1D}" presName="hierRoot1" presStyleCnt="0"/>
      <dgm:spPr/>
    </dgm:pt>
    <dgm:pt modelId="{4108D9CA-C241-4DA5-8FF3-83A353C7A0EA}" type="pres">
      <dgm:prSet presAssocID="{FBB3C730-CDB8-4C79-8DBF-97A508CA6B1D}" presName="composite" presStyleCnt="0"/>
      <dgm:spPr/>
    </dgm:pt>
    <dgm:pt modelId="{D5949E9D-9A11-491E-8FC7-802795A74602}" type="pres">
      <dgm:prSet presAssocID="{FBB3C730-CDB8-4C79-8DBF-97A508CA6B1D}" presName="background" presStyleLbl="node0" presStyleIdx="0" presStyleCnt="1"/>
      <dgm:spPr/>
    </dgm:pt>
    <dgm:pt modelId="{7BBE2384-806B-496A-A0C6-3DDD2057EC1A}" type="pres">
      <dgm:prSet presAssocID="{FBB3C730-CDB8-4C79-8DBF-97A508CA6B1D}" presName="text" presStyleLbl="fgAcc0" presStyleIdx="0" presStyleCnt="1" custScaleX="217536" custScaleY="75131" custLinFactNeighborX="-10496" custLinFactNeighborY="-4039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0070612-E750-416E-971A-79C6D35F7EFE}" type="pres">
      <dgm:prSet presAssocID="{FBB3C730-CDB8-4C79-8DBF-97A508CA6B1D}" presName="hierChild2" presStyleCnt="0"/>
      <dgm:spPr/>
    </dgm:pt>
    <dgm:pt modelId="{92777212-EFE6-46F5-8230-F626872FEEFA}" type="pres">
      <dgm:prSet presAssocID="{64C9593A-3B91-46E6-9F6A-B3CB9EE9D28C}" presName="Name10" presStyleLbl="parChTrans1D2" presStyleIdx="0" presStyleCnt="2"/>
      <dgm:spPr/>
      <dgm:t>
        <a:bodyPr/>
        <a:lstStyle/>
        <a:p>
          <a:endParaRPr lang="ru-RU"/>
        </a:p>
      </dgm:t>
    </dgm:pt>
    <dgm:pt modelId="{1EE8B871-3CF4-4BE5-B01D-D8F9C7C580BF}" type="pres">
      <dgm:prSet presAssocID="{13D10384-8BA5-4AC7-9FE9-2A45EA2452B8}" presName="hierRoot2" presStyleCnt="0"/>
      <dgm:spPr/>
    </dgm:pt>
    <dgm:pt modelId="{726B64CE-9A4A-440D-B852-EFC4EEB49955}" type="pres">
      <dgm:prSet presAssocID="{13D10384-8BA5-4AC7-9FE9-2A45EA2452B8}" presName="composite2" presStyleCnt="0"/>
      <dgm:spPr/>
    </dgm:pt>
    <dgm:pt modelId="{596BF15F-AB92-44AC-B422-B60DE34817A4}" type="pres">
      <dgm:prSet presAssocID="{13D10384-8BA5-4AC7-9FE9-2A45EA2452B8}" presName="background2" presStyleLbl="node2" presStyleIdx="0" presStyleCnt="2"/>
      <dgm:spPr/>
    </dgm:pt>
    <dgm:pt modelId="{34E2E4EA-FB2B-45E5-A8C9-638CE94F6B98}" type="pres">
      <dgm:prSet presAssocID="{13D10384-8BA5-4AC7-9FE9-2A45EA2452B8}" presName="text2" presStyleLbl="fgAcc2" presStyleIdx="0" presStyleCnt="2" custScaleX="200123" custScaleY="81208" custLinFactNeighborX="-1606" custLinFactNeighborY="-6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5FFE1CE-75EA-4955-93DF-30D3428E605D}" type="pres">
      <dgm:prSet presAssocID="{13D10384-8BA5-4AC7-9FE9-2A45EA2452B8}" presName="hierChild3" presStyleCnt="0"/>
      <dgm:spPr/>
    </dgm:pt>
    <dgm:pt modelId="{9BBC7C16-9751-49A5-AD81-295A734FC5E2}" type="pres">
      <dgm:prSet presAssocID="{74F699A8-96A4-4320-B587-790CAF6F287C}" presName="Name17" presStyleLbl="parChTrans1D3" presStyleIdx="0" presStyleCnt="3"/>
      <dgm:spPr/>
      <dgm:t>
        <a:bodyPr/>
        <a:lstStyle/>
        <a:p>
          <a:endParaRPr lang="ru-RU"/>
        </a:p>
      </dgm:t>
    </dgm:pt>
    <dgm:pt modelId="{BDEAD69C-E5B6-4FD5-8243-437E7720A219}" type="pres">
      <dgm:prSet presAssocID="{01BAB0B9-884C-46B1-B056-16E60ACF299F}" presName="hierRoot3" presStyleCnt="0"/>
      <dgm:spPr/>
    </dgm:pt>
    <dgm:pt modelId="{F12EA457-8981-461E-8AA1-15D4F92BE436}" type="pres">
      <dgm:prSet presAssocID="{01BAB0B9-884C-46B1-B056-16E60ACF299F}" presName="composite3" presStyleCnt="0"/>
      <dgm:spPr/>
    </dgm:pt>
    <dgm:pt modelId="{7AEBD68A-24F3-46C2-A261-2E9F0411E8CB}" type="pres">
      <dgm:prSet presAssocID="{01BAB0B9-884C-46B1-B056-16E60ACF299F}" presName="background3" presStyleLbl="node3" presStyleIdx="0" presStyleCnt="3"/>
      <dgm:spPr/>
    </dgm:pt>
    <dgm:pt modelId="{D6E441F5-E18E-49C1-B388-39E9B9D14D54}" type="pres">
      <dgm:prSet presAssocID="{01BAB0B9-884C-46B1-B056-16E60ACF299F}" presName="text3" presStyleLbl="fgAcc3" presStyleIdx="0" presStyleCnt="3" custScaleY="22178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C270A59-AC73-4883-8FAD-6A461314C44B}" type="pres">
      <dgm:prSet presAssocID="{01BAB0B9-884C-46B1-B056-16E60ACF299F}" presName="hierChild4" presStyleCnt="0"/>
      <dgm:spPr/>
    </dgm:pt>
    <dgm:pt modelId="{936EBAA1-F172-49D4-B601-9EFAB99A112C}" type="pres">
      <dgm:prSet presAssocID="{B319353D-3AC7-43CB-B1F1-4DA977675C19}" presName="Name17" presStyleLbl="parChTrans1D3" presStyleIdx="1" presStyleCnt="3"/>
      <dgm:spPr/>
      <dgm:t>
        <a:bodyPr/>
        <a:lstStyle/>
        <a:p>
          <a:endParaRPr lang="ru-RU"/>
        </a:p>
      </dgm:t>
    </dgm:pt>
    <dgm:pt modelId="{F1D7C5A5-AEB7-4F55-A657-33A9206F83DE}" type="pres">
      <dgm:prSet presAssocID="{4F59F6E8-235F-4050-8191-1C2259328FDC}" presName="hierRoot3" presStyleCnt="0"/>
      <dgm:spPr/>
    </dgm:pt>
    <dgm:pt modelId="{399916F4-441F-441D-ACCB-FA42ED4373D9}" type="pres">
      <dgm:prSet presAssocID="{4F59F6E8-235F-4050-8191-1C2259328FDC}" presName="composite3" presStyleCnt="0"/>
      <dgm:spPr/>
    </dgm:pt>
    <dgm:pt modelId="{ED77CFA9-9552-4D1F-906F-4CA49BF085C2}" type="pres">
      <dgm:prSet presAssocID="{4F59F6E8-235F-4050-8191-1C2259328FDC}" presName="background3" presStyleLbl="node3" presStyleIdx="1" presStyleCnt="3"/>
      <dgm:spPr/>
    </dgm:pt>
    <dgm:pt modelId="{ABEF9937-6675-46C7-B8FC-F7A03B14729F}" type="pres">
      <dgm:prSet presAssocID="{4F59F6E8-235F-4050-8191-1C2259328FDC}" presName="text3" presStyleLbl="fgAcc3" presStyleIdx="1" presStyleCnt="3" custScaleY="208283" custLinFactNeighborX="2112" custLinFactNeighborY="199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32B1B2D-6259-46F2-ACB3-30090D14F74F}" type="pres">
      <dgm:prSet presAssocID="{4F59F6E8-235F-4050-8191-1C2259328FDC}" presName="hierChild4" presStyleCnt="0"/>
      <dgm:spPr/>
    </dgm:pt>
    <dgm:pt modelId="{38CAE3DE-C00B-4496-AF12-03FAC26FF3FB}" type="pres">
      <dgm:prSet presAssocID="{CA9F1AE2-9625-453B-B000-6EF163CDB75E}" presName="Name10" presStyleLbl="parChTrans1D2" presStyleIdx="1" presStyleCnt="2"/>
      <dgm:spPr/>
      <dgm:t>
        <a:bodyPr/>
        <a:lstStyle/>
        <a:p>
          <a:endParaRPr lang="ru-RU"/>
        </a:p>
      </dgm:t>
    </dgm:pt>
    <dgm:pt modelId="{B5489F96-C866-425F-B555-C4826D50EEA7}" type="pres">
      <dgm:prSet presAssocID="{914FFA18-46B3-4331-969F-DF5AA6B5BB0A}" presName="hierRoot2" presStyleCnt="0"/>
      <dgm:spPr/>
    </dgm:pt>
    <dgm:pt modelId="{71355E1A-CE22-42E2-AA87-9B5312F5D3D7}" type="pres">
      <dgm:prSet presAssocID="{914FFA18-46B3-4331-969F-DF5AA6B5BB0A}" presName="composite2" presStyleCnt="0"/>
      <dgm:spPr/>
    </dgm:pt>
    <dgm:pt modelId="{5BB69291-7AED-4ECD-A918-9A80E5FBAB71}" type="pres">
      <dgm:prSet presAssocID="{914FFA18-46B3-4331-969F-DF5AA6B5BB0A}" presName="background2" presStyleLbl="node2" presStyleIdx="1" presStyleCnt="2"/>
      <dgm:spPr/>
    </dgm:pt>
    <dgm:pt modelId="{A64D2AB6-E047-4160-AD9B-97999FF35BC9}" type="pres">
      <dgm:prSet presAssocID="{914FFA18-46B3-4331-969F-DF5AA6B5BB0A}" presName="text2" presStyleLbl="fgAcc2" presStyleIdx="1" presStyleCnt="2" custScaleX="179983" custScaleY="7652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033F3C8-110B-4075-BB8D-ACF24754324E}" type="pres">
      <dgm:prSet presAssocID="{914FFA18-46B3-4331-969F-DF5AA6B5BB0A}" presName="hierChild3" presStyleCnt="0"/>
      <dgm:spPr/>
    </dgm:pt>
    <dgm:pt modelId="{FED98384-E655-41A3-928C-DCDCAC0B6137}" type="pres">
      <dgm:prSet presAssocID="{43969CAC-8C89-431C-927F-8BA75936C2D8}" presName="Name17" presStyleLbl="parChTrans1D3" presStyleIdx="2" presStyleCnt="3"/>
      <dgm:spPr/>
      <dgm:t>
        <a:bodyPr/>
        <a:lstStyle/>
        <a:p>
          <a:endParaRPr lang="ru-RU"/>
        </a:p>
      </dgm:t>
    </dgm:pt>
    <dgm:pt modelId="{4AAA7DC1-C75E-47F0-9368-318008A02F2B}" type="pres">
      <dgm:prSet presAssocID="{115CADA1-1A2D-4824-9133-79DA229A2243}" presName="hierRoot3" presStyleCnt="0"/>
      <dgm:spPr/>
    </dgm:pt>
    <dgm:pt modelId="{89352BFC-AE0E-40B8-8B7D-C913CADC4BA4}" type="pres">
      <dgm:prSet presAssocID="{115CADA1-1A2D-4824-9133-79DA229A2243}" presName="composite3" presStyleCnt="0"/>
      <dgm:spPr/>
    </dgm:pt>
    <dgm:pt modelId="{3D5EE75B-221A-4F6E-9E52-99656138EB47}" type="pres">
      <dgm:prSet presAssocID="{115CADA1-1A2D-4824-9133-79DA229A2243}" presName="background3" presStyleLbl="node3" presStyleIdx="2" presStyleCnt="3"/>
      <dgm:spPr/>
    </dgm:pt>
    <dgm:pt modelId="{1895EAB7-9BB7-43D2-B06D-2662C597F7BB}" type="pres">
      <dgm:prSet presAssocID="{115CADA1-1A2D-4824-9133-79DA229A2243}" presName="text3" presStyleLbl="fgAcc3" presStyleIdx="2" presStyleCnt="3" custScaleY="21285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3065154-2B11-4A2B-A086-41AA525026F1}" type="pres">
      <dgm:prSet presAssocID="{115CADA1-1A2D-4824-9133-79DA229A2243}" presName="hierChild4" presStyleCnt="0"/>
      <dgm:spPr/>
    </dgm:pt>
  </dgm:ptLst>
  <dgm:cxnLst>
    <dgm:cxn modelId="{66C06899-8C80-4EFF-A839-36A43223210A}" type="presOf" srcId="{01BAB0B9-884C-46B1-B056-16E60ACF299F}" destId="{D6E441F5-E18E-49C1-B388-39E9B9D14D54}" srcOrd="0" destOrd="0" presId="urn:microsoft.com/office/officeart/2005/8/layout/hierarchy1"/>
    <dgm:cxn modelId="{CA1EDBD8-8ADD-408F-9E41-0C0DDE8777F7}" type="presOf" srcId="{13D10384-8BA5-4AC7-9FE9-2A45EA2452B8}" destId="{34E2E4EA-FB2B-45E5-A8C9-638CE94F6B98}" srcOrd="0" destOrd="0" presId="urn:microsoft.com/office/officeart/2005/8/layout/hierarchy1"/>
    <dgm:cxn modelId="{D024B811-420F-421A-8B69-1ACC8C291656}" srcId="{FBB3C730-CDB8-4C79-8DBF-97A508CA6B1D}" destId="{13D10384-8BA5-4AC7-9FE9-2A45EA2452B8}" srcOrd="0" destOrd="0" parTransId="{64C9593A-3B91-46E6-9F6A-B3CB9EE9D28C}" sibTransId="{EED29E36-F4FC-4EE0-868A-E8D9C5D3FAA9}"/>
    <dgm:cxn modelId="{70D8E86E-6AA7-4BD5-B576-E339BCE32477}" type="presOf" srcId="{64C9593A-3B91-46E6-9F6A-B3CB9EE9D28C}" destId="{92777212-EFE6-46F5-8230-F626872FEEFA}" srcOrd="0" destOrd="0" presId="urn:microsoft.com/office/officeart/2005/8/layout/hierarchy1"/>
    <dgm:cxn modelId="{96C21B79-3BDD-4626-AF0F-E13E70621554}" type="presOf" srcId="{115CADA1-1A2D-4824-9133-79DA229A2243}" destId="{1895EAB7-9BB7-43D2-B06D-2662C597F7BB}" srcOrd="0" destOrd="0" presId="urn:microsoft.com/office/officeart/2005/8/layout/hierarchy1"/>
    <dgm:cxn modelId="{DB942D3C-B604-41F8-B39A-DDF2463B05E3}" type="presOf" srcId="{76F3D9D9-782B-4B88-83C8-9F7286681F1C}" destId="{66F84130-7454-439C-AF3D-B7AF77B6C1EA}" srcOrd="0" destOrd="0" presId="urn:microsoft.com/office/officeart/2005/8/layout/hierarchy1"/>
    <dgm:cxn modelId="{BC4586AA-65A9-4B96-A3ED-4F1621EC88AB}" type="presOf" srcId="{FBB3C730-CDB8-4C79-8DBF-97A508CA6B1D}" destId="{7BBE2384-806B-496A-A0C6-3DDD2057EC1A}" srcOrd="0" destOrd="0" presId="urn:microsoft.com/office/officeart/2005/8/layout/hierarchy1"/>
    <dgm:cxn modelId="{5C9A2D2E-E9A4-4C5B-936B-A0D55649E761}" srcId="{914FFA18-46B3-4331-969F-DF5AA6B5BB0A}" destId="{115CADA1-1A2D-4824-9133-79DA229A2243}" srcOrd="0" destOrd="0" parTransId="{43969CAC-8C89-431C-927F-8BA75936C2D8}" sibTransId="{83D17770-9810-4476-BA99-EE9C00319A6B}"/>
    <dgm:cxn modelId="{23B49506-051E-4DEC-BC97-900462609625}" srcId="{13D10384-8BA5-4AC7-9FE9-2A45EA2452B8}" destId="{4F59F6E8-235F-4050-8191-1C2259328FDC}" srcOrd="1" destOrd="0" parTransId="{B319353D-3AC7-43CB-B1F1-4DA977675C19}" sibTransId="{5DB1F0EE-45F9-43E6-94B3-A1FFA8713832}"/>
    <dgm:cxn modelId="{8578AA27-20D9-4D61-BA7F-A72F9D56CF4B}" srcId="{FBB3C730-CDB8-4C79-8DBF-97A508CA6B1D}" destId="{914FFA18-46B3-4331-969F-DF5AA6B5BB0A}" srcOrd="1" destOrd="0" parTransId="{CA9F1AE2-9625-453B-B000-6EF163CDB75E}" sibTransId="{947787FB-680D-46DC-904B-726FB8D92B10}"/>
    <dgm:cxn modelId="{7E3B4FF9-D683-4919-AF1A-E2F1845493C4}" type="presOf" srcId="{CA9F1AE2-9625-453B-B000-6EF163CDB75E}" destId="{38CAE3DE-C00B-4496-AF12-03FAC26FF3FB}" srcOrd="0" destOrd="0" presId="urn:microsoft.com/office/officeart/2005/8/layout/hierarchy1"/>
    <dgm:cxn modelId="{40DC8B0A-11D3-45E9-A5C5-89BB836BE1C3}" srcId="{76F3D9D9-782B-4B88-83C8-9F7286681F1C}" destId="{FBB3C730-CDB8-4C79-8DBF-97A508CA6B1D}" srcOrd="0" destOrd="0" parTransId="{5295815C-6510-4880-812E-9C61C57CB3E8}" sibTransId="{CF6B9742-2EA2-44AC-978C-1CE0C61A723B}"/>
    <dgm:cxn modelId="{74C2C662-04DA-44DE-BF4C-3986A943184A}" type="presOf" srcId="{74F699A8-96A4-4320-B587-790CAF6F287C}" destId="{9BBC7C16-9751-49A5-AD81-295A734FC5E2}" srcOrd="0" destOrd="0" presId="urn:microsoft.com/office/officeart/2005/8/layout/hierarchy1"/>
    <dgm:cxn modelId="{AADCFBCA-3758-4058-B44E-7DF9AB19D5D5}" type="presOf" srcId="{914FFA18-46B3-4331-969F-DF5AA6B5BB0A}" destId="{A64D2AB6-E047-4160-AD9B-97999FF35BC9}" srcOrd="0" destOrd="0" presId="urn:microsoft.com/office/officeart/2005/8/layout/hierarchy1"/>
    <dgm:cxn modelId="{D7F8D10B-B3F5-4110-A301-DE457B7DDC4D}" srcId="{13D10384-8BA5-4AC7-9FE9-2A45EA2452B8}" destId="{01BAB0B9-884C-46B1-B056-16E60ACF299F}" srcOrd="0" destOrd="0" parTransId="{74F699A8-96A4-4320-B587-790CAF6F287C}" sibTransId="{F16D558E-1F9D-4032-9892-5907F58C1246}"/>
    <dgm:cxn modelId="{BE8D4784-8EB1-4AD3-83A3-6C33D95B437A}" type="presOf" srcId="{43969CAC-8C89-431C-927F-8BA75936C2D8}" destId="{FED98384-E655-41A3-928C-DCDCAC0B6137}" srcOrd="0" destOrd="0" presId="urn:microsoft.com/office/officeart/2005/8/layout/hierarchy1"/>
    <dgm:cxn modelId="{2D2B4976-4FA9-42E3-AB24-58C36F196CF3}" type="presOf" srcId="{B319353D-3AC7-43CB-B1F1-4DA977675C19}" destId="{936EBAA1-F172-49D4-B601-9EFAB99A112C}" srcOrd="0" destOrd="0" presId="urn:microsoft.com/office/officeart/2005/8/layout/hierarchy1"/>
    <dgm:cxn modelId="{79B9C4CF-9C14-4CBD-BC05-9BB895F5DB64}" type="presOf" srcId="{4F59F6E8-235F-4050-8191-1C2259328FDC}" destId="{ABEF9937-6675-46C7-B8FC-F7A03B14729F}" srcOrd="0" destOrd="0" presId="urn:microsoft.com/office/officeart/2005/8/layout/hierarchy1"/>
    <dgm:cxn modelId="{51E4F233-C916-47AE-B31F-728B8EE5BC3A}" type="presParOf" srcId="{66F84130-7454-439C-AF3D-B7AF77B6C1EA}" destId="{8920B632-6AA5-4703-9F7D-4C4383FC6007}" srcOrd="0" destOrd="0" presId="urn:microsoft.com/office/officeart/2005/8/layout/hierarchy1"/>
    <dgm:cxn modelId="{00D82FB8-0B7D-4C1A-84A0-0F0A54282A81}" type="presParOf" srcId="{8920B632-6AA5-4703-9F7D-4C4383FC6007}" destId="{4108D9CA-C241-4DA5-8FF3-83A353C7A0EA}" srcOrd="0" destOrd="0" presId="urn:microsoft.com/office/officeart/2005/8/layout/hierarchy1"/>
    <dgm:cxn modelId="{EA8D145C-B39D-4AE2-8FC6-CAEE63A51A93}" type="presParOf" srcId="{4108D9CA-C241-4DA5-8FF3-83A353C7A0EA}" destId="{D5949E9D-9A11-491E-8FC7-802795A74602}" srcOrd="0" destOrd="0" presId="urn:microsoft.com/office/officeart/2005/8/layout/hierarchy1"/>
    <dgm:cxn modelId="{7BECD6B8-48D5-41D0-BF1D-6CC84EAF4C4F}" type="presParOf" srcId="{4108D9CA-C241-4DA5-8FF3-83A353C7A0EA}" destId="{7BBE2384-806B-496A-A0C6-3DDD2057EC1A}" srcOrd="1" destOrd="0" presId="urn:microsoft.com/office/officeart/2005/8/layout/hierarchy1"/>
    <dgm:cxn modelId="{C98472CB-0BEF-4AF9-8CB4-074587E201EF}" type="presParOf" srcId="{8920B632-6AA5-4703-9F7D-4C4383FC6007}" destId="{30070612-E750-416E-971A-79C6D35F7EFE}" srcOrd="1" destOrd="0" presId="urn:microsoft.com/office/officeart/2005/8/layout/hierarchy1"/>
    <dgm:cxn modelId="{63985AE2-F2CF-4E2E-8599-E7A827A55CDB}" type="presParOf" srcId="{30070612-E750-416E-971A-79C6D35F7EFE}" destId="{92777212-EFE6-46F5-8230-F626872FEEFA}" srcOrd="0" destOrd="0" presId="urn:microsoft.com/office/officeart/2005/8/layout/hierarchy1"/>
    <dgm:cxn modelId="{828B5E95-4054-49F8-B68E-5C63D8CD78BE}" type="presParOf" srcId="{30070612-E750-416E-971A-79C6D35F7EFE}" destId="{1EE8B871-3CF4-4BE5-B01D-D8F9C7C580BF}" srcOrd="1" destOrd="0" presId="urn:microsoft.com/office/officeart/2005/8/layout/hierarchy1"/>
    <dgm:cxn modelId="{32F89F08-AD44-4C5F-A59C-8833276B2CAA}" type="presParOf" srcId="{1EE8B871-3CF4-4BE5-B01D-D8F9C7C580BF}" destId="{726B64CE-9A4A-440D-B852-EFC4EEB49955}" srcOrd="0" destOrd="0" presId="urn:microsoft.com/office/officeart/2005/8/layout/hierarchy1"/>
    <dgm:cxn modelId="{14EE9530-E2FC-49B8-92EC-0908232457F8}" type="presParOf" srcId="{726B64CE-9A4A-440D-B852-EFC4EEB49955}" destId="{596BF15F-AB92-44AC-B422-B60DE34817A4}" srcOrd="0" destOrd="0" presId="urn:microsoft.com/office/officeart/2005/8/layout/hierarchy1"/>
    <dgm:cxn modelId="{1EA0434E-BC5A-4966-9924-23F23BCE9C89}" type="presParOf" srcId="{726B64CE-9A4A-440D-B852-EFC4EEB49955}" destId="{34E2E4EA-FB2B-45E5-A8C9-638CE94F6B98}" srcOrd="1" destOrd="0" presId="urn:microsoft.com/office/officeart/2005/8/layout/hierarchy1"/>
    <dgm:cxn modelId="{CDDB60BE-34AB-4349-AA98-982E2789FBA6}" type="presParOf" srcId="{1EE8B871-3CF4-4BE5-B01D-D8F9C7C580BF}" destId="{25FFE1CE-75EA-4955-93DF-30D3428E605D}" srcOrd="1" destOrd="0" presId="urn:microsoft.com/office/officeart/2005/8/layout/hierarchy1"/>
    <dgm:cxn modelId="{79254D09-713A-4988-B2EB-9AA7D773C4F1}" type="presParOf" srcId="{25FFE1CE-75EA-4955-93DF-30D3428E605D}" destId="{9BBC7C16-9751-49A5-AD81-295A734FC5E2}" srcOrd="0" destOrd="0" presId="urn:microsoft.com/office/officeart/2005/8/layout/hierarchy1"/>
    <dgm:cxn modelId="{9B0166F9-36F9-4C36-8352-F625EC6B58B2}" type="presParOf" srcId="{25FFE1CE-75EA-4955-93DF-30D3428E605D}" destId="{BDEAD69C-E5B6-4FD5-8243-437E7720A219}" srcOrd="1" destOrd="0" presId="urn:microsoft.com/office/officeart/2005/8/layout/hierarchy1"/>
    <dgm:cxn modelId="{63C85924-932F-489F-AC4C-77209D89CBE5}" type="presParOf" srcId="{BDEAD69C-E5B6-4FD5-8243-437E7720A219}" destId="{F12EA457-8981-461E-8AA1-15D4F92BE436}" srcOrd="0" destOrd="0" presId="urn:microsoft.com/office/officeart/2005/8/layout/hierarchy1"/>
    <dgm:cxn modelId="{53E1AADB-5CD1-4090-ACB6-01579E6CD2DD}" type="presParOf" srcId="{F12EA457-8981-461E-8AA1-15D4F92BE436}" destId="{7AEBD68A-24F3-46C2-A261-2E9F0411E8CB}" srcOrd="0" destOrd="0" presId="urn:microsoft.com/office/officeart/2005/8/layout/hierarchy1"/>
    <dgm:cxn modelId="{3E8D0C61-D13B-4C43-BBCC-77EC70BB02B0}" type="presParOf" srcId="{F12EA457-8981-461E-8AA1-15D4F92BE436}" destId="{D6E441F5-E18E-49C1-B388-39E9B9D14D54}" srcOrd="1" destOrd="0" presId="urn:microsoft.com/office/officeart/2005/8/layout/hierarchy1"/>
    <dgm:cxn modelId="{A1D6EE85-1C7B-4726-B7E7-E097473F8EB2}" type="presParOf" srcId="{BDEAD69C-E5B6-4FD5-8243-437E7720A219}" destId="{0C270A59-AC73-4883-8FAD-6A461314C44B}" srcOrd="1" destOrd="0" presId="urn:microsoft.com/office/officeart/2005/8/layout/hierarchy1"/>
    <dgm:cxn modelId="{CEC348C0-A2FF-4BB9-8CCC-615AA1818A58}" type="presParOf" srcId="{25FFE1CE-75EA-4955-93DF-30D3428E605D}" destId="{936EBAA1-F172-49D4-B601-9EFAB99A112C}" srcOrd="2" destOrd="0" presId="urn:microsoft.com/office/officeart/2005/8/layout/hierarchy1"/>
    <dgm:cxn modelId="{751CE4CC-4D32-4E6E-A509-32528AE38D60}" type="presParOf" srcId="{25FFE1CE-75EA-4955-93DF-30D3428E605D}" destId="{F1D7C5A5-AEB7-4F55-A657-33A9206F83DE}" srcOrd="3" destOrd="0" presId="urn:microsoft.com/office/officeart/2005/8/layout/hierarchy1"/>
    <dgm:cxn modelId="{9391A839-7BEC-4013-AEF2-83BF23EA6A4B}" type="presParOf" srcId="{F1D7C5A5-AEB7-4F55-A657-33A9206F83DE}" destId="{399916F4-441F-441D-ACCB-FA42ED4373D9}" srcOrd="0" destOrd="0" presId="urn:microsoft.com/office/officeart/2005/8/layout/hierarchy1"/>
    <dgm:cxn modelId="{6A8C731E-B792-419F-9D70-7A5303562D80}" type="presParOf" srcId="{399916F4-441F-441D-ACCB-FA42ED4373D9}" destId="{ED77CFA9-9552-4D1F-906F-4CA49BF085C2}" srcOrd="0" destOrd="0" presId="urn:microsoft.com/office/officeart/2005/8/layout/hierarchy1"/>
    <dgm:cxn modelId="{D12337E7-5C45-4684-A1F5-63A454C92BF4}" type="presParOf" srcId="{399916F4-441F-441D-ACCB-FA42ED4373D9}" destId="{ABEF9937-6675-46C7-B8FC-F7A03B14729F}" srcOrd="1" destOrd="0" presId="urn:microsoft.com/office/officeart/2005/8/layout/hierarchy1"/>
    <dgm:cxn modelId="{80C6F8A8-5715-46A1-8166-C9407EC6AEC3}" type="presParOf" srcId="{F1D7C5A5-AEB7-4F55-A657-33A9206F83DE}" destId="{C32B1B2D-6259-46F2-ACB3-30090D14F74F}" srcOrd="1" destOrd="0" presId="urn:microsoft.com/office/officeart/2005/8/layout/hierarchy1"/>
    <dgm:cxn modelId="{4339C72E-5636-4673-8738-8B5914BC9A5B}" type="presParOf" srcId="{30070612-E750-416E-971A-79C6D35F7EFE}" destId="{38CAE3DE-C00B-4496-AF12-03FAC26FF3FB}" srcOrd="2" destOrd="0" presId="urn:microsoft.com/office/officeart/2005/8/layout/hierarchy1"/>
    <dgm:cxn modelId="{4FAA1864-6815-4CDF-B569-26428C919F27}" type="presParOf" srcId="{30070612-E750-416E-971A-79C6D35F7EFE}" destId="{B5489F96-C866-425F-B555-C4826D50EEA7}" srcOrd="3" destOrd="0" presId="urn:microsoft.com/office/officeart/2005/8/layout/hierarchy1"/>
    <dgm:cxn modelId="{F5104FCB-C0BB-4244-B18B-277E45826CE2}" type="presParOf" srcId="{B5489F96-C866-425F-B555-C4826D50EEA7}" destId="{71355E1A-CE22-42E2-AA87-9B5312F5D3D7}" srcOrd="0" destOrd="0" presId="urn:microsoft.com/office/officeart/2005/8/layout/hierarchy1"/>
    <dgm:cxn modelId="{64F9372A-B4CA-408A-A5B7-813EEE89BEF7}" type="presParOf" srcId="{71355E1A-CE22-42E2-AA87-9B5312F5D3D7}" destId="{5BB69291-7AED-4ECD-A918-9A80E5FBAB71}" srcOrd="0" destOrd="0" presId="urn:microsoft.com/office/officeart/2005/8/layout/hierarchy1"/>
    <dgm:cxn modelId="{44EDAB1D-0C45-4898-AFCA-EEBB0AD93500}" type="presParOf" srcId="{71355E1A-CE22-42E2-AA87-9B5312F5D3D7}" destId="{A64D2AB6-E047-4160-AD9B-97999FF35BC9}" srcOrd="1" destOrd="0" presId="urn:microsoft.com/office/officeart/2005/8/layout/hierarchy1"/>
    <dgm:cxn modelId="{F16A7526-612C-4FBE-BC5E-19A6C586D0E0}" type="presParOf" srcId="{B5489F96-C866-425F-B555-C4826D50EEA7}" destId="{F033F3C8-110B-4075-BB8D-ACF24754324E}" srcOrd="1" destOrd="0" presId="urn:microsoft.com/office/officeart/2005/8/layout/hierarchy1"/>
    <dgm:cxn modelId="{6E96943E-DD3D-45FA-8C0F-14E8A0E4D9F2}" type="presParOf" srcId="{F033F3C8-110B-4075-BB8D-ACF24754324E}" destId="{FED98384-E655-41A3-928C-DCDCAC0B6137}" srcOrd="0" destOrd="0" presId="urn:microsoft.com/office/officeart/2005/8/layout/hierarchy1"/>
    <dgm:cxn modelId="{A3A5B033-29AF-43FB-A5A4-0CB691A15E34}" type="presParOf" srcId="{F033F3C8-110B-4075-BB8D-ACF24754324E}" destId="{4AAA7DC1-C75E-47F0-9368-318008A02F2B}" srcOrd="1" destOrd="0" presId="urn:microsoft.com/office/officeart/2005/8/layout/hierarchy1"/>
    <dgm:cxn modelId="{154C15F1-6500-4C35-9C5E-81F9163CBBF1}" type="presParOf" srcId="{4AAA7DC1-C75E-47F0-9368-318008A02F2B}" destId="{89352BFC-AE0E-40B8-8B7D-C913CADC4BA4}" srcOrd="0" destOrd="0" presId="urn:microsoft.com/office/officeart/2005/8/layout/hierarchy1"/>
    <dgm:cxn modelId="{E668161F-3699-4326-A79C-41352EE19D6C}" type="presParOf" srcId="{89352BFC-AE0E-40B8-8B7D-C913CADC4BA4}" destId="{3D5EE75B-221A-4F6E-9E52-99656138EB47}" srcOrd="0" destOrd="0" presId="urn:microsoft.com/office/officeart/2005/8/layout/hierarchy1"/>
    <dgm:cxn modelId="{115BA918-F559-44AB-B1B6-53005EEA5B44}" type="presParOf" srcId="{89352BFC-AE0E-40B8-8B7D-C913CADC4BA4}" destId="{1895EAB7-9BB7-43D2-B06D-2662C597F7BB}" srcOrd="1" destOrd="0" presId="urn:microsoft.com/office/officeart/2005/8/layout/hierarchy1"/>
    <dgm:cxn modelId="{B7F6452B-9C74-4F4D-9B3D-8915EF225DC7}" type="presParOf" srcId="{4AAA7DC1-C75E-47F0-9368-318008A02F2B}" destId="{43065154-2B11-4A2B-A086-41AA525026F1}" srcOrd="1" destOrd="0" presId="urn:microsoft.com/office/officeart/2005/8/layout/hierarchy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C1F3B-48C1-4265-8AB4-BE2F1DE30AB7}" type="datetimeFigureOut">
              <a:rPr lang="ru-RU" smtClean="0"/>
              <a:pPr/>
              <a:t>17.04.2010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D90CE-A8EC-4EA9-B889-108E37AA9D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C1F3B-48C1-4265-8AB4-BE2F1DE30AB7}" type="datetimeFigureOut">
              <a:rPr lang="ru-RU" smtClean="0"/>
              <a:pPr/>
              <a:t>17.04.2010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D90CE-A8EC-4EA9-B889-108E37AA9D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C1F3B-48C1-4265-8AB4-BE2F1DE30AB7}" type="datetimeFigureOut">
              <a:rPr lang="ru-RU" smtClean="0"/>
              <a:pPr/>
              <a:t>17.04.2010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D90CE-A8EC-4EA9-B889-108E37AA9D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C1F3B-48C1-4265-8AB4-BE2F1DE30AB7}" type="datetimeFigureOut">
              <a:rPr lang="ru-RU" smtClean="0"/>
              <a:pPr/>
              <a:t>17.04.2010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D90CE-A8EC-4EA9-B889-108E37AA9D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C1F3B-48C1-4265-8AB4-BE2F1DE30AB7}" type="datetimeFigureOut">
              <a:rPr lang="ru-RU" smtClean="0"/>
              <a:pPr/>
              <a:t>17.04.2010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D90CE-A8EC-4EA9-B889-108E37AA9D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C1F3B-48C1-4265-8AB4-BE2F1DE30AB7}" type="datetimeFigureOut">
              <a:rPr lang="ru-RU" smtClean="0"/>
              <a:pPr/>
              <a:t>17.04.2010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D90CE-A8EC-4EA9-B889-108E37AA9D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C1F3B-48C1-4265-8AB4-BE2F1DE30AB7}" type="datetimeFigureOut">
              <a:rPr lang="ru-RU" smtClean="0"/>
              <a:pPr/>
              <a:t>17.04.2010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D90CE-A8EC-4EA9-B889-108E37AA9D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C1F3B-48C1-4265-8AB4-BE2F1DE30AB7}" type="datetimeFigureOut">
              <a:rPr lang="ru-RU" smtClean="0"/>
              <a:pPr/>
              <a:t>17.04.2010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D90CE-A8EC-4EA9-B889-108E37AA9D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C1F3B-48C1-4265-8AB4-BE2F1DE30AB7}" type="datetimeFigureOut">
              <a:rPr lang="ru-RU" smtClean="0"/>
              <a:pPr/>
              <a:t>17.04.2010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D90CE-A8EC-4EA9-B889-108E37AA9D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C1F3B-48C1-4265-8AB4-BE2F1DE30AB7}" type="datetimeFigureOut">
              <a:rPr lang="ru-RU" smtClean="0"/>
              <a:pPr/>
              <a:t>17.04.2010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D90CE-A8EC-4EA9-B889-108E37AA9D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C1F3B-48C1-4265-8AB4-BE2F1DE30AB7}" type="datetimeFigureOut">
              <a:rPr lang="ru-RU" smtClean="0"/>
              <a:pPr/>
              <a:t>17.04.2010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D90CE-A8EC-4EA9-B889-108E37AA9D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9C1F3B-48C1-4265-8AB4-BE2F1DE30AB7}" type="datetimeFigureOut">
              <a:rPr lang="ru-RU" smtClean="0"/>
              <a:pPr/>
              <a:t>17.04.2010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1D90CE-A8EC-4EA9-B889-108E37AA9D9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720" y="0"/>
            <a:ext cx="86439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</a:rPr>
              <a:t>Тема: </a:t>
            </a: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>Фундаментальные взаимодействия</a:t>
            </a:r>
            <a:endParaRPr lang="ru-RU" sz="3200" dirty="0">
              <a:solidFill>
                <a:schemeClr val="accent5">
                  <a:lumMod val="50000"/>
                </a:schemeClr>
              </a:solidFill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785786" y="714356"/>
          <a:ext cx="7072362" cy="61436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428992" y="1785926"/>
            <a:ext cx="22145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</a:rPr>
              <a:t>Фотон</a:t>
            </a:r>
            <a:endParaRPr lang="ru-RU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57422" y="6500834"/>
            <a:ext cx="6786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МОУ СОШ № 35 им.К.Д, Воробьева г.Курск Маршала И.А.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8596" y="214290"/>
            <a:ext cx="81439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Основным признаком для деления элементарных  частиц на группы является способность к фундаментальным взаимодействиям различного вида.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571604" y="1571613"/>
          <a:ext cx="6096000" cy="49989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76376"/>
                <a:gridCol w="1162024"/>
                <a:gridCol w="1219200"/>
              </a:tblGrid>
              <a:tr h="65302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Гравитационное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Электромагнитное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Сильное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Слабое</a:t>
                      </a:r>
                      <a:endParaRPr lang="ru-RU" dirty="0"/>
                    </a:p>
                  </a:txBody>
                  <a:tcPr/>
                </a:tc>
              </a:tr>
              <a:tr h="839603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С</a:t>
                      </a:r>
                      <a:endParaRPr lang="ru-RU" sz="2800" b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dirty="0" smtClean="0"/>
                        <a:t> </a:t>
                      </a:r>
                      <a:r>
                        <a:rPr lang="ru-RU" sz="2400" dirty="0" smtClean="0"/>
                        <a:t>Сила тяжести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Трения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Ядерные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Слабые</a:t>
                      </a:r>
                      <a:endParaRPr lang="ru-RU" sz="2400" dirty="0"/>
                    </a:p>
                  </a:txBody>
                  <a:tcPr/>
                </a:tc>
              </a:tr>
              <a:tr h="528639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И</a:t>
                      </a:r>
                      <a:endParaRPr lang="ru-RU" sz="2800" b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Вес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39603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Л</a:t>
                      </a:r>
                      <a:endParaRPr lang="ru-RU" sz="2800" b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sz="2400" dirty="0" smtClean="0"/>
                        <a:t> Сила тяготения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Упругости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25344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Ы</a:t>
                      </a:r>
                      <a:endParaRPr lang="ru-RU" sz="2800" b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Реакции опоры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8339"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sz="2400" dirty="0" smtClean="0"/>
                        <a:t>Выталкивающая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34420"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0" y="6488668"/>
            <a:ext cx="67151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МОУ СОШ № 35 им.К.Д, Воробьева г.Курск Маршала И.А.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71470" y="1397000"/>
          <a:ext cx="8143935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8787"/>
                <a:gridCol w="1628787"/>
                <a:gridCol w="1628787"/>
                <a:gridCol w="1628787"/>
                <a:gridCol w="1628787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Сильное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Электромагнитное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Слабое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Гравитационное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Взаимодействующие</a:t>
                      </a:r>
                      <a:r>
                        <a:rPr lang="ru-RU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частицы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Кварки,</a:t>
                      </a:r>
                    </a:p>
                    <a:p>
                      <a:r>
                        <a:rPr lang="ru-RU" sz="2000" dirty="0" smtClean="0"/>
                        <a:t>нуклоны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Частицы с электрическими зарядами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Кварки,</a:t>
                      </a:r>
                    </a:p>
                    <a:p>
                      <a:pPr algn="ctr"/>
                      <a:r>
                        <a:rPr lang="ru-RU" dirty="0" smtClean="0"/>
                        <a:t>лептоны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Все частицы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Радиус действия сил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10</a:t>
                      </a:r>
                      <a:r>
                        <a:rPr lang="ru-RU" sz="2000" baseline="30000" dirty="0" smtClean="0"/>
                        <a:t>-15  </a:t>
                      </a:r>
                      <a:r>
                        <a:rPr lang="ru-RU" sz="2000" baseline="0" dirty="0" smtClean="0"/>
                        <a:t> м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        ∞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    10</a:t>
                      </a:r>
                      <a:r>
                        <a:rPr lang="ru-RU" sz="2000" baseline="30000" dirty="0" smtClean="0"/>
                        <a:t>-17</a:t>
                      </a:r>
                      <a:r>
                        <a:rPr lang="ru-RU" sz="2000" baseline="0" dirty="0" smtClean="0"/>
                        <a:t> м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∞</a:t>
                      </a:r>
                      <a:endParaRPr lang="ru-RU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Относительная</a:t>
                      </a:r>
                      <a:r>
                        <a:rPr lang="ru-RU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сила взаимодействия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   </a:t>
                      </a:r>
                    </a:p>
                    <a:p>
                      <a:pPr algn="ctr"/>
                      <a:r>
                        <a:rPr lang="ru-RU" sz="2000" dirty="0" smtClean="0"/>
                        <a:t>1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 10</a:t>
                      </a:r>
                      <a:r>
                        <a:rPr lang="ru-RU" baseline="30000" dirty="0" smtClean="0"/>
                        <a:t>-2</a:t>
                      </a:r>
                      <a:r>
                        <a:rPr lang="ru-RU" baseline="0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      </a:t>
                      </a:r>
                    </a:p>
                    <a:p>
                      <a:pPr algn="ctr"/>
                      <a:r>
                        <a:rPr lang="ru-RU" sz="2000" dirty="0" smtClean="0"/>
                        <a:t>10</a:t>
                      </a:r>
                      <a:r>
                        <a:rPr lang="ru-RU" sz="2000" baseline="30000" dirty="0" smtClean="0"/>
                        <a:t>-3</a:t>
                      </a:r>
                      <a:r>
                        <a:rPr lang="ru-RU" sz="2000" baseline="0" dirty="0" smtClean="0"/>
                        <a:t> 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10</a:t>
                      </a:r>
                      <a:r>
                        <a:rPr lang="ru-RU" baseline="30000" dirty="0" smtClean="0"/>
                        <a:t>-39</a:t>
                      </a:r>
                      <a:r>
                        <a:rPr lang="ru-RU" baseline="0" dirty="0" smtClean="0"/>
                        <a:t> 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Частицы- носители взаимодействия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err="1" smtClean="0"/>
                        <a:t>Глюоны</a:t>
                      </a:r>
                      <a:endParaRPr lang="ru-RU" sz="2000" dirty="0" smtClean="0"/>
                    </a:p>
                    <a:p>
                      <a:pPr algn="ctr"/>
                      <a:r>
                        <a:rPr lang="ru-RU" sz="2000" dirty="0" smtClean="0"/>
                        <a:t>мезоны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фотоны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l"/>
                      <a:r>
                        <a:rPr lang="ru-RU" dirty="0" smtClean="0"/>
                        <a:t>Промежуточные бозоны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Гравитоны</a:t>
                      </a:r>
                    </a:p>
                    <a:p>
                      <a:pPr algn="ctr"/>
                      <a:r>
                        <a:rPr lang="ru-RU" dirty="0" smtClean="0"/>
                        <a:t>(?)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857224" y="500042"/>
            <a:ext cx="76438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Фундаментальные взаимодействия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6488668"/>
            <a:ext cx="61436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МОУ СОШ № 35 им.К.Д, Воробьева г.Курск Маршала И.А.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428604"/>
            <a:ext cx="77153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На сегодняшний день на роль «настоящих элементарных частиц» ,т.е. частиц, не построенных из каких – то других частиц претендуют шесть легких частиц- лептонов и шесть кварков( правда у каждой из них есть своя античастица).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2643182"/>
            <a:ext cx="78581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Эти частицы называются фундаментальными элементарными частицами.</a:t>
            </a:r>
            <a:endParaRPr lang="ru-RU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2910" y="4071942"/>
            <a:ext cx="75724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В элементарных процессах сохраняются импульс, энергия, электрический заряд, момент импульса.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857224" y="5929330"/>
            <a:ext cx="8001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Об этом на следующем уроке, а пока…</a:t>
            </a:r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85728"/>
            <a:ext cx="83582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1. Одно из свойств элементарных частиц- способность………</a:t>
            </a:r>
            <a:endParaRPr lang="ru-RU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285720" y="928670"/>
            <a:ext cx="8501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2. Какие элементарные частицы называют стабильными?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85720" y="1571612"/>
            <a:ext cx="8572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3. Является ли нейтрон стабильной частицей?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57158" y="2214554"/>
            <a:ext cx="8572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4. Что является главным фактором существования элементарных частиц?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2928934"/>
            <a:ext cx="8572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5. Какие взаимодействия определяют устойчивость ядер в атомах?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57158" y="3571876"/>
            <a:ext cx="86439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6.Существуют ли в природе неизменные частицы?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00034" y="4286256"/>
            <a:ext cx="84296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7.Какок взаимодействие ответственно за превращение элементарных частиц друг в друга?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00034" y="5214950"/>
            <a:ext cx="8643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8.Какое взаимодействие носит универсальный характер?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0" y="571480"/>
            <a:ext cx="457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Превращаться друг в друга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14348" y="1142985"/>
            <a:ext cx="8429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Которые не могут существовать в свободном состоянии неограниченное время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15206" y="1785926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НЕТ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72132" y="2643182"/>
            <a:ext cx="335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Взаимное их превращение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72330" y="3286124"/>
            <a:ext cx="1857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Ядерные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58016" y="4000504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Не существуют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57752" y="4714884"/>
            <a:ext cx="4286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Сильное, слабое, электромагнитное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57950" y="5786454"/>
            <a:ext cx="2786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Гравитационное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0" y="6286520"/>
            <a:ext cx="65008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МОУ СОШ № 35 им.К.Д, Воробьева г.Курск Маршала И.А.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142 0.00138 L -0.21858 0.00138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-0.25 3.7037E-6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7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8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9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0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1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0" grpId="1"/>
      <p:bldP spid="11" grpId="0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785794"/>
            <a:ext cx="817198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Спасибо за урок, удачи!</a:t>
            </a:r>
            <a:endParaRPr lang="ru-RU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3" name="Улыбающееся лицо 2"/>
          <p:cNvSpPr/>
          <p:nvPr/>
        </p:nvSpPr>
        <p:spPr>
          <a:xfrm>
            <a:off x="1643042" y="3214686"/>
            <a:ext cx="1643074" cy="1357322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5214942" y="5143512"/>
            <a:ext cx="2857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Д/З § 85</a:t>
            </a:r>
            <a:endParaRPr lang="ru-RU" sz="3600" dirty="0"/>
          </a:p>
        </p:txBody>
      </p:sp>
    </p:spTree>
  </p:cSld>
  <p:clrMapOvr>
    <a:masterClrMapping/>
  </p:clrMapOvr>
  <p:transition>
    <p:dissolve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328</Words>
  <Application>Microsoft Office PowerPoint</Application>
  <PresentationFormat>Экран (4:3)</PresentationFormat>
  <Paragraphs>97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Ира</dc:creator>
  <cp:lastModifiedBy>Ира</cp:lastModifiedBy>
  <cp:revision>9</cp:revision>
  <dcterms:created xsi:type="dcterms:W3CDTF">2009-02-23T16:36:19Z</dcterms:created>
  <dcterms:modified xsi:type="dcterms:W3CDTF">2010-04-17T19:59:30Z</dcterms:modified>
</cp:coreProperties>
</file>