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27FEAB8-705C-480A-851E-FC9CCB7053AD}" type="datetimeFigureOut">
              <a:rPr lang="ru-RU" smtClean="0"/>
              <a:t>14.12.2013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BC1B24-98E5-4B52-B4BA-0BFC72B0523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8133528" cy="1828800"/>
          </a:xfrm>
        </p:spPr>
        <p:txBody>
          <a:bodyPr/>
          <a:lstStyle/>
          <a:p>
            <a:pPr algn="ctr"/>
            <a:r>
              <a:rPr lang="ru-RU" dirty="0" smtClean="0"/>
              <a:t>Художественное </a:t>
            </a:r>
            <a:br>
              <a:rPr lang="ru-RU" dirty="0" smtClean="0"/>
            </a:br>
            <a:r>
              <a:rPr lang="ru-RU" dirty="0" smtClean="0"/>
              <a:t>ремесло</a:t>
            </a:r>
            <a:endParaRPr lang="ru-RU" dirty="0"/>
          </a:p>
        </p:txBody>
      </p:sp>
      <p:pic>
        <p:nvPicPr>
          <p:cNvPr id="23554" name="Picture 2" descr="http://asthudkovka.ru/image/kov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36912"/>
            <a:ext cx="4010025" cy="387667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низ 4"/>
          <p:cNvSpPr/>
          <p:nvPr/>
        </p:nvSpPr>
        <p:spPr>
          <a:xfrm rot="1623067">
            <a:off x="2607733" y="290961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9748898">
            <a:off x="5076617" y="283596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1340768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dirty="0" smtClean="0"/>
              <a:t>Художественное </a:t>
            </a:r>
            <a:br>
              <a:rPr lang="ru-RU" sz="4400" dirty="0" smtClean="0"/>
            </a:br>
            <a:r>
              <a:rPr lang="ru-RU" sz="4400" dirty="0" smtClean="0"/>
              <a:t>ремесло</a:t>
            </a:r>
            <a:endParaRPr lang="ru-RU" sz="4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4077072"/>
            <a:ext cx="18722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Изготовление  доспехов и оружий.</a:t>
            </a:r>
          </a:p>
          <a:p>
            <a:pPr algn="ctr"/>
            <a:r>
              <a:rPr lang="ru-RU" dirty="0" smtClean="0"/>
              <a:t>(Копья, мечи, щиты, кольчуги.)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6626" name="Picture 2" descr="http://vasi.net/uploads/podbor/w1465/dospeh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221088"/>
            <a:ext cx="1296144" cy="220560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572000" y="4005064"/>
            <a:ext cx="2592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Искусство русских ювелиров-мастеров с помощью очень сложной техники Зернь.</a:t>
            </a:r>
          </a:p>
          <a:p>
            <a:pPr algn="ctr"/>
            <a:r>
              <a:rPr lang="ru-RU" dirty="0" smtClean="0"/>
              <a:t>(Серёжки, браслеты, </a:t>
            </a:r>
            <a:r>
              <a:rPr lang="ru-RU" dirty="0" err="1" smtClean="0"/>
              <a:t>подвески,И.Т.П</a:t>
            </a:r>
            <a:r>
              <a:rPr lang="ru-RU" dirty="0" smtClean="0"/>
              <a:t>.)</a:t>
            </a:r>
          </a:p>
        </p:txBody>
      </p:sp>
      <p:pic>
        <p:nvPicPr>
          <p:cNvPr id="26630" name="Picture 6" descr="http://www.help-rus-student.ru/pictures/28/098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3573016"/>
            <a:ext cx="1681104" cy="265787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1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my-article.net/data/files/tiny-mce/68/img/aj/st490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3810000" cy="25527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1412776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Орнамент или рисунок наношенные тонкой золотой, или серебряной </a:t>
            </a:r>
            <a:r>
              <a:rPr lang="ru-RU" dirty="0" err="1" smtClean="0"/>
              <a:t>проволкой</a:t>
            </a:r>
            <a:r>
              <a:rPr lang="ru-RU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548680"/>
            <a:ext cx="2250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Скань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7652" name="Picture 4" descr="http://www.art-holding.ru/images/products_popup/ny007_pop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772816"/>
            <a:ext cx="2924182" cy="230425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7654" name="Picture 6" descr="http://perunica.ru/uploads/posts/2011-11/1322210471_c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545632"/>
            <a:ext cx="2330165" cy="331236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232 -0.08626 C 0.44618 -0.07932 0.43732 -0.10315 0.4243 -0.10893 C 0.41996 -0.11702 0.41302 -0.12142 0.4059 -0.12396 C 0.39861 -0.13367 0.39028 -0.13506 0.38055 -0.13691 C 0.36128 -0.13622 0.34201 -0.13668 0.32291 -0.13506 C 0.32118 -0.13483 0.31996 -0.13229 0.31857 -0.13136 C 0.31111 -0.12697 0.3085 -0.12743 0.30035 -0.12581 C 0.28663 -0.12026 0.27604 -0.10615 0.26215 -0.10315 C 0.26094 -0.10199 0.25955 -0.10037 0.25798 -0.09945 C 0.25573 -0.09806 0.25312 -0.0976 0.25104 -0.09574 C 0.24583 -0.09158 0.24184 -0.08349 0.23698 -0.07886 C 0.23021 -0.07239 0.21805 -0.07077 0.21024 -0.06938 C 0.20139 -0.0636 0.19271 -0.06545 0.18333 -0.06938 C 0.175 -0.07701 0.1691 -0.07932 0.15937 -0.08256 C 0.14687 -0.09089 0.13732 -0.10592 0.12569 -0.11633 C 0.12344 -0.12419 0.12291 -0.13298 0.11857 -0.13899 C 0.11771 -0.14408 0.11475 -0.16235 0.11302 -0.16698 C 0.11215 -0.16952 0.10972 -0.17044 0.10868 -0.17276 C 0.10729 -0.17507 0.10677 -0.17761 0.1059 -0.18016 C 0.10052 -0.19681 0.09427 -0.21439 0.08628 -0.22895 C 0.08264 -0.24422 0.0816 -0.24329 0.075 -0.25509 C 0.07048 -0.27428 0.06389 -0.28978 0.05521 -0.30597 C 0.04323 -0.35268 0.03003 -0.39917 0.01007 -0.44103 C -0.00452 -0.47202 -0.02761 -0.49352 -0.04775 -0.51781 C -0.0757 -0.55204 -0.10781 -0.59852 -0.14479 -0.61725 C -0.16233 -0.62604 -0.18073 -0.6302 -0.19827 -0.63992 C -0.22136 -0.65287 -0.20903 -0.65125 -0.2349 -0.65865 C -0.2842 -0.67276 -0.33403 -0.67368 -0.3842 -0.68108 C -0.40434 -0.67969 -0.4224 -0.67831 -0.44202 -0.67368 C -0.45104 -0.66119 -0.44097 -0.67322 -0.45174 -0.66605 C -0.45486 -0.66397 -0.46025 -0.65865 -0.46025 -0.65865 C -0.46268 -0.64871 -0.47066 -0.64454 -0.4757 -0.63599 C -0.48264 -0.62419 -0.48906 -0.61101 -0.49566 -0.59852 C -0.50834 -0.57377 -0.52136 -0.54949 -0.5349 -0.52544 C -0.53889 -0.51873 -0.54028 -0.51018 -0.5434 -0.50278 C -0.54913 -0.48959 -0.55469 -0.47687 -0.56025 -0.46346 C -0.5625 -0.45259 -0.56771 -0.44403 -0.57014 -0.4334 C -0.56875 -0.38344 -0.57188 -0.33557 -0.56025 -0.28908 C -0.55608 -0.2389 -0.56302 -0.29995 -0.55347 -0.26087 C -0.55156 -0.2537 -0.55209 -0.24561 -0.55035 -0.23821 C -0.54323 -0.20837 -0.52934 -0.17993 -0.51945 -0.15194 C -0.51129 -0.12882 -0.50226 -0.1043 -0.48559 -0.09019 C -0.46493 -0.07285 -0.4415 -0.06869 -0.41823 -0.06198 C -0.35122 -0.0636 -0.28629 -0.06846 -0.21945 -0.07123 C -0.18941 -0.07562 -0.1592 -0.07701 -0.12934 -0.08256 C -0.11025 -0.09228 -0.0934 -0.09875 -0.07709 -0.11448 C -0.07257 -0.1265 -0.07344 -0.12049 -0.06597 -0.12581 C -0.05781 -0.13159 -0.05087 -0.14061 -0.04202 -0.14454 C -0.03316 -0.14339 -0.02396 -0.14292 -0.01511 -0.14084 C -0.01059 -0.13969 -0.00747 -0.13159 -0.00243 -0.12951 C -0.00104 -0.12766 0.00069 -0.12604 0.00173 -0.12396 C 0.0026 -0.12234 0.00208 -0.1198 0.00312 -0.11818 C 0.00503 -0.11494 0.00781 -0.11355 0.01007 -0.11078 C 0.01198 -0.10384 0.0125 -0.09806 0.0158 -0.09204 C 0.01614 -0.08881 0.01614 -0.08557 0.01719 -0.08256 C 0.01771 -0.08048 0.01944 -0.07909 0.01996 -0.07701 C 0.02031 -0.07493 0.02274 -0.05065 0.02274 -0.05065 C 0.02153 -0.02521 0.02951 0.00786 0.00868 0.01318 C -0.00035 0.03076 -0.01459 0.03862 -0.02639 0.05065 C -0.03247 0.04672 -0.03889 0.04695 -0.04479 0.04302 C -0.05156 0.03862 -0.05799 0.03145 -0.06302 0.02428 C -0.06163 0.00671 -0.06129 -0.01087 -0.05886 -0.02821 C -0.05677 -0.04278 -0.03889 -0.04394 -0.0309 -0.04695 C -0.0283 -0.0488 -0.02639 -0.05204 -0.02361 -0.0525 C -0.01667 -0.05342 -0.00903 -0.05389 -0.00243 -0.05065 C 0.00312 -0.04787 0.00903 -0.03307 0.01423 -0.02821 C 0.01771 -0.0148 0.01545 -0.02012 0.01996 -0.01133 C 0.01875 0.00069 0.02031 0.01018 0.01302 0.01688 C 0.00555 0.01619 -0.00261 0.01873 -0.00955 0.01503 C -0.0125 0.01364 -0.0125 0.0037 -0.0125 0.0037 C -0.01181 -0.00139 -0.01406 -0.00856 -0.01094 -0.01133 C 0.00451 -0.02451 0.00538 -0.00671 0.00017 2.08141E-6 " pathEditMode="relative" ptsTypes="fffffffffffffffffffffffffffffffffffffffffffffffffffffffffffffffffffffffA">
                                      <p:cBhvr>
                                        <p:cTn id="31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836712"/>
            <a:ext cx="2329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Эмаль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8676" name="Picture 4" descr="http://arts.imextrade.ru/cms_files/Image/chinese_arts/chi_enamel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708920"/>
            <a:ext cx="2592288" cy="356439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ediasubs.ru/group/uploads/mi/mir-iskusstva-tvorchestva-i-krasotyi/image2/yYjBjZWM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64904"/>
            <a:ext cx="3198665" cy="3720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5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Промежутки между перегородками заполняли разноцветной эмалью.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218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s57.radikal.ru/i158/0909/5d/72c7d254aea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3140968"/>
            <a:ext cx="2920849" cy="2564904"/>
          </a:xfrm>
          <a:prstGeom prst="rect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89847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</TotalTime>
  <Words>39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Художественное  ремесло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Художественное  ремесло</dc:title>
  <dc:creator>Пользователь</dc:creator>
  <cp:lastModifiedBy>Пользователь</cp:lastModifiedBy>
  <cp:revision>8</cp:revision>
  <dcterms:created xsi:type="dcterms:W3CDTF">2013-01-31T17:26:47Z</dcterms:created>
  <dcterms:modified xsi:type="dcterms:W3CDTF">2013-12-14T10:28:39Z</dcterms:modified>
</cp:coreProperties>
</file>