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5" r:id="rId5"/>
    <p:sldId id="266" r:id="rId6"/>
    <p:sldId id="267" r:id="rId7"/>
    <p:sldId id="259" r:id="rId8"/>
    <p:sldId id="268" r:id="rId9"/>
    <p:sldId id="270" r:id="rId10"/>
    <p:sldId id="260" r:id="rId11"/>
    <p:sldId id="263" r:id="rId12"/>
    <p:sldId id="271" r:id="rId13"/>
    <p:sldId id="269" r:id="rId14"/>
    <p:sldId id="279" r:id="rId15"/>
    <p:sldId id="28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8" autoAdjust="0"/>
    <p:restoredTop sz="94660"/>
  </p:normalViewPr>
  <p:slideViewPr>
    <p:cSldViewPr>
      <p:cViewPr varScale="1">
        <p:scale>
          <a:sx n="105" d="100"/>
          <a:sy n="105" d="100"/>
        </p:scale>
        <p:origin x="-1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0F7524-115A-47E6-9738-36BB01BB7225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C3610-3C1A-45CC-AD2E-B30B295E79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612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7192-6438-4CC4-A7EF-35703C972DE5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47192-6438-4CC4-A7EF-35703C972DE5}" type="datetimeFigureOut">
              <a:rPr lang="ru-RU" smtClean="0"/>
              <a:pPr/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C14FB-4DC0-4D31-9004-CC969D833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3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6.png"/><Relationship Id="rId7" Type="http://schemas.openxmlformats.org/officeDocument/2006/relationships/image" Target="../media/image4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6.gif"/><Relationship Id="rId7" Type="http://schemas.openxmlformats.org/officeDocument/2006/relationships/image" Target="../media/image1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16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31.gif"/><Relationship Id="rId4" Type="http://schemas.openxmlformats.org/officeDocument/2006/relationships/image" Target="../media/image5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58.gif"/><Relationship Id="rId4" Type="http://schemas.openxmlformats.org/officeDocument/2006/relationships/image" Target="../media/image57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0" Type="http://schemas.openxmlformats.org/officeDocument/2006/relationships/image" Target="../media/image66.png"/><Relationship Id="rId4" Type="http://schemas.openxmlformats.org/officeDocument/2006/relationships/image" Target="../media/image54.png"/><Relationship Id="rId9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32.jpeg"/><Relationship Id="rId4" Type="http://schemas.openxmlformats.org/officeDocument/2006/relationships/image" Target="../media/image31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9.jpe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openxmlformats.org/officeDocument/2006/relationships/image" Target="../media/image38.gif"/><Relationship Id="rId4" Type="http://schemas.openxmlformats.org/officeDocument/2006/relationships/image" Target="../media/image34.png"/><Relationship Id="rId9" Type="http://schemas.openxmlformats.org/officeDocument/2006/relationships/image" Target="../media/image3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214422"/>
            <a:ext cx="7772400" cy="2786082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для воспитанных детей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4786322"/>
            <a:ext cx="5000660" cy="1143008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6600" dirty="0" smtClean="0">
                <a:solidFill>
                  <a:srgbClr val="C00000"/>
                </a:solidFill>
              </a:rPr>
              <a:t> </a:t>
            </a:r>
            <a:r>
              <a:rPr lang="ru-RU" sz="6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школе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Ольга\Рабочий стол\картинки\детские картинки-блестяшки анимашки\610e9cb8761b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4429132"/>
            <a:ext cx="1992493" cy="2428868"/>
          </a:xfrm>
          <a:prstGeom prst="rect">
            <a:avLst/>
          </a:prstGeom>
          <a:noFill/>
        </p:spPr>
      </p:pic>
      <p:pic>
        <p:nvPicPr>
          <p:cNvPr id="1027" name="Picture 3" descr="C:\Documents and Settings\Ольга\Рабочий стол\картинки\блестяшки- цветочки\d0a1d0bed0bbd0bdd0b5d187d0bdd0b0d18f20d180d0b0d0b4d0bed181d182d18c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2563224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429124" cy="300037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Звонок! Все дружною гурьбой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столовую летят стрелой.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здесь есть правила свои,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Запомни их и повтори!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Ешь аккуратно, не спеши,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брызгай, на пол не кроши,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Хлеб береги и уважай,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Его повсюду не бросай.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Поел – и  убери, Друг мой,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Свою посуду за собой. 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 descr="C41-33 копия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7554" y="1643050"/>
            <a:ext cx="928694" cy="1329828"/>
          </a:xfrm>
          <a:prstGeom prst="rect">
            <a:avLst/>
          </a:prstGeom>
          <a:noFill/>
        </p:spPr>
      </p:pic>
      <p:pic>
        <p:nvPicPr>
          <p:cNvPr id="2050" name="Picture 2" descr="C:\Documents and Settings\Ольга\Рабочий стол\картинки\Новая папка (2)\688766f6808c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7620" y="4000504"/>
            <a:ext cx="687204" cy="794248"/>
          </a:xfrm>
          <a:prstGeom prst="rect">
            <a:avLst/>
          </a:prstGeom>
          <a:noFill/>
        </p:spPr>
      </p:pic>
      <p:pic>
        <p:nvPicPr>
          <p:cNvPr id="6" name="Picture 2" descr="C:\Documents and Settings\Ольга\Рабочий стол\картинки\Новая папка (2)\688766f6808c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9124" y="3571876"/>
            <a:ext cx="687204" cy="794248"/>
          </a:xfrm>
          <a:prstGeom prst="rect">
            <a:avLst/>
          </a:prstGeom>
          <a:noFill/>
        </p:spPr>
      </p:pic>
      <p:pic>
        <p:nvPicPr>
          <p:cNvPr id="2051" name="Picture 3" descr="C:\Documents and Settings\Ольга\Рабочий стол\картинки\Новая папка (2)\142eb4331130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15074" y="2643182"/>
            <a:ext cx="642942" cy="492182"/>
          </a:xfrm>
          <a:prstGeom prst="rect">
            <a:avLst/>
          </a:prstGeom>
          <a:noFill/>
        </p:spPr>
      </p:pic>
      <p:pic>
        <p:nvPicPr>
          <p:cNvPr id="2052" name="Picture 4" descr="C:\Documents and Settings\Ольга\Рабочий стол\картинки\Новая папка (2)\ec9c9071dd0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86446" y="3214950"/>
            <a:ext cx="857256" cy="356926"/>
          </a:xfrm>
          <a:prstGeom prst="rect">
            <a:avLst/>
          </a:prstGeom>
          <a:noFill/>
        </p:spPr>
      </p:pic>
      <p:pic>
        <p:nvPicPr>
          <p:cNvPr id="2053" name="Picture 5" descr="C:\Documents and Settings\Ольга\Рабочий стол\картинки\Новая папка (2)\4cbdfe09b627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214942" y="4143380"/>
            <a:ext cx="857256" cy="573099"/>
          </a:xfrm>
          <a:prstGeom prst="rect">
            <a:avLst/>
          </a:prstGeom>
          <a:noFill/>
        </p:spPr>
      </p:pic>
      <p:pic>
        <p:nvPicPr>
          <p:cNvPr id="11" name="Picture 2" descr="C:\Documents and Settings\Ольга\Рабочий стол\картинки\Новая папка (2)\688766f6808c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000232" y="2857496"/>
            <a:ext cx="642942" cy="743091"/>
          </a:xfrm>
          <a:prstGeom prst="rect">
            <a:avLst/>
          </a:prstGeom>
          <a:noFill/>
        </p:spPr>
      </p:pic>
      <p:pic>
        <p:nvPicPr>
          <p:cNvPr id="3075" name="Picture 3" descr="C:\Documents and Settings\Ольга\Рабочий стол\картинки\детские картинки-блестяшки анимашки\cdolls71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72264" y="3071810"/>
            <a:ext cx="2470260" cy="3636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29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2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Ольга\Рабочий стол\картинки\детские картинки-блестяшки анимашки\cdolls8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71546"/>
            <a:ext cx="5214942" cy="4738450"/>
          </a:xfrm>
          <a:prstGeom prst="rect">
            <a:avLst/>
          </a:prstGeom>
          <a:noFill/>
        </p:spPr>
      </p:pic>
      <p:pic>
        <p:nvPicPr>
          <p:cNvPr id="5125" name="Picture 5" descr="C:\Documents and Settings\Ольга\Рабочий стол\картинки\Новая папка (2)\игрушки\dc701436b9b3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28992" y="5286388"/>
            <a:ext cx="1357322" cy="1360358"/>
          </a:xfrm>
          <a:prstGeom prst="rect">
            <a:avLst/>
          </a:prstGeom>
          <a:noFill/>
        </p:spPr>
      </p:pic>
      <p:pic>
        <p:nvPicPr>
          <p:cNvPr id="5126" name="Picture 6" descr="C:\Documents and Settings\Ольга\Рабочий стол\картинки\Новая папка (2)\dc1ee5c3fe45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57752" y="4929198"/>
            <a:ext cx="528855" cy="1708795"/>
          </a:xfrm>
          <a:prstGeom prst="rect">
            <a:avLst/>
          </a:prstGeom>
          <a:noFill/>
        </p:spPr>
      </p:pic>
      <p:pic>
        <p:nvPicPr>
          <p:cNvPr id="5127" name="Picture 7" descr="C:\Documents and Settings\Ольга\Рабочий стол\картинки\Новая папка (2)\a0a8d1a7120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57422" y="5286388"/>
            <a:ext cx="428628" cy="1375342"/>
          </a:xfrm>
          <a:prstGeom prst="rect">
            <a:avLst/>
          </a:prstGeom>
          <a:noFill/>
        </p:spPr>
      </p:pic>
      <p:pic>
        <p:nvPicPr>
          <p:cNvPr id="10" name="Picture 7" descr="C:\Documents and Settings\Ольга\Рабочий стол\картинки\Новая папка (2)\a0a8d1a7120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57488" y="5286388"/>
            <a:ext cx="428628" cy="137534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072066" y="0"/>
            <a:ext cx="4071934" cy="34778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Грустно в школе без игрушек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Может быть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машинку взять</a:t>
            </a:r>
            <a:endParaRPr lang="ru-RU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под партой покатать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солдатикам скучаю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Чем занять себя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--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 знаю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Только вот что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детвора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Школа — это не игра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Здесь трудиться надо честно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Это каждому известно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Солдатикам не место тут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Игрушки дома подождут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2" name="Picture 9" descr="C41-33 копия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295884" y="2214554"/>
            <a:ext cx="848116" cy="1214446"/>
          </a:xfrm>
          <a:prstGeom prst="rect">
            <a:avLst/>
          </a:prstGeom>
          <a:noFill/>
        </p:spPr>
      </p:pic>
      <p:pic>
        <p:nvPicPr>
          <p:cNvPr id="13" name="Picture 3" descr="C:\Documents and Settings\Ольга\Рабочий стол\картинки\Новая папка (2)\игрушки\9b18a1327af1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7158" y="5786454"/>
            <a:ext cx="1394144" cy="857232"/>
          </a:xfrm>
          <a:prstGeom prst="rect">
            <a:avLst/>
          </a:prstGeom>
          <a:noFill/>
        </p:spPr>
      </p:pic>
      <p:sp>
        <p:nvSpPr>
          <p:cNvPr id="14" name="Овал 13"/>
          <p:cNvSpPr/>
          <p:nvPr/>
        </p:nvSpPr>
        <p:spPr>
          <a:xfrm rot="1440000">
            <a:off x="1123368" y="4898073"/>
            <a:ext cx="1000132" cy="46743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>
            <a:spLocks noChangeAspect="1"/>
          </p:cNvSpPr>
          <p:nvPr/>
        </p:nvSpPr>
        <p:spPr>
          <a:xfrm rot="840000">
            <a:off x="1857357" y="4857761"/>
            <a:ext cx="500066" cy="324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26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Кирилл\Рабочий стол\МАМА\детские презентации\Почемучка\03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</p:spPr>
      </p:pic>
      <p:pic>
        <p:nvPicPr>
          <p:cNvPr id="6" name="Picture 5" descr="Kartinochki (10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071670" y="2143116"/>
            <a:ext cx="2226455" cy="2700000"/>
          </a:xfrm>
          <a:prstGeom prst="rect">
            <a:avLst/>
          </a:prstGeom>
          <a:noFill/>
        </p:spPr>
      </p:pic>
      <p:pic>
        <p:nvPicPr>
          <p:cNvPr id="7" name="Picture 15" descr="HAPPYBO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071678"/>
            <a:ext cx="1573925" cy="2556000"/>
          </a:xfrm>
          <a:prstGeom prst="rect">
            <a:avLst/>
          </a:prstGeom>
          <a:noFill/>
        </p:spPr>
      </p:pic>
      <p:pic>
        <p:nvPicPr>
          <p:cNvPr id="8" name="Picture 6" descr="C:\Documents and Settings\Ольга\Рабочий стол\картинки\детские картинки-блестяшки анимашки\cdolls6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2571744"/>
            <a:ext cx="1429612" cy="2652725"/>
          </a:xfrm>
          <a:prstGeom prst="rect">
            <a:avLst/>
          </a:prstGeom>
          <a:noFill/>
        </p:spPr>
      </p:pic>
      <p:sp>
        <p:nvSpPr>
          <p:cNvPr id="9" name="Овал 8"/>
          <p:cNvSpPr>
            <a:spLocks noChangeAspect="1"/>
          </p:cNvSpPr>
          <p:nvPr/>
        </p:nvSpPr>
        <p:spPr>
          <a:xfrm rot="840000">
            <a:off x="785786" y="5000636"/>
            <a:ext cx="460930" cy="21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>
            <a:spLocks noChangeAspect="1"/>
          </p:cNvSpPr>
          <p:nvPr/>
        </p:nvSpPr>
        <p:spPr>
          <a:xfrm rot="7920000" flipV="1">
            <a:off x="1150982" y="4912872"/>
            <a:ext cx="436751" cy="21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 descr="Kartinochki (1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720000">
            <a:off x="1298047" y="3765450"/>
            <a:ext cx="2187490" cy="30960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42844" y="142852"/>
            <a:ext cx="4226350" cy="16312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перемену мальчишка спешит –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пред напором таким устоит?!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ведь бежит, как олень молодой,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обходят его стороной…</a:t>
            </a:r>
          </a:p>
          <a:p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7752" y="142852"/>
            <a:ext cx="4000528" cy="15696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Никогда не бегайте 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на переменах!</a:t>
            </a:r>
          </a:p>
          <a:p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9" descr="C41-33 копия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429256" y="571480"/>
            <a:ext cx="848116" cy="1214446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6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6" presetClass="path" presetSubtype="0" accel="50000" decel="5000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94444E-6 1.48148E-6 L 0.86042 -0.07523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00" y="-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Ольга\Рабочий стол\картинки\Новая папка (2)\sc3cl41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356548"/>
            <a:ext cx="5270414" cy="3501451"/>
          </a:xfrm>
          <a:prstGeom prst="rect">
            <a:avLst/>
          </a:prstGeom>
          <a:noFill/>
        </p:spPr>
      </p:pic>
      <p:pic>
        <p:nvPicPr>
          <p:cNvPr id="4099" name="Picture 3" descr="C:\Documents and Settings\Ольга\Рабочий стол\картинки\детские картинки-блестяшки анимашки\cdolls33.gi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907300"/>
            <a:ext cx="1785950" cy="2950700"/>
          </a:xfrm>
          <a:prstGeom prst="rect">
            <a:avLst/>
          </a:prstGeom>
          <a:noFill/>
        </p:spPr>
      </p:pic>
      <p:pic>
        <p:nvPicPr>
          <p:cNvPr id="4100" name="Picture 4" descr="C:\Documents and Settings\Ольга\Рабочий стол\картинки\детские картинки-блестяшки анимашки\cdolls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7292" y="3643314"/>
            <a:ext cx="2056708" cy="321468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4572000" cy="25545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Учитель в классе – самый главный,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Он добрый друг, наставник славный,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 он научит вас всему,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Вам надо помогать ему.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Вы отвечайте на вопросы,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Когда он вас о чём-то спросит,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Уроки каждый день учите,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Чтобы доволен был учитель.</a:t>
            </a:r>
            <a:endParaRPr lang="ru-RU" sz="20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9" descr="C41-33 копия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43306" y="1285860"/>
            <a:ext cx="848116" cy="1214446"/>
          </a:xfrm>
          <a:prstGeom prst="rect">
            <a:avLst/>
          </a:prstGeom>
          <a:noFill/>
        </p:spPr>
      </p:pic>
      <p:sp>
        <p:nvSpPr>
          <p:cNvPr id="7" name="Овал 6"/>
          <p:cNvSpPr>
            <a:spLocks noChangeAspect="1"/>
          </p:cNvSpPr>
          <p:nvPr/>
        </p:nvSpPr>
        <p:spPr>
          <a:xfrm>
            <a:off x="3929058" y="6429396"/>
            <a:ext cx="642942" cy="288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>
            <a:spLocks noChangeAspect="1"/>
          </p:cNvSpPr>
          <p:nvPr/>
        </p:nvSpPr>
        <p:spPr>
          <a:xfrm>
            <a:off x="3500430" y="6072206"/>
            <a:ext cx="360000" cy="64294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>
            <a:spLocks noChangeAspect="1"/>
          </p:cNvSpPr>
          <p:nvPr/>
        </p:nvSpPr>
        <p:spPr>
          <a:xfrm rot="-780000">
            <a:off x="7057642" y="6171704"/>
            <a:ext cx="310999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>
            <a:spLocks noChangeAspect="1"/>
          </p:cNvSpPr>
          <p:nvPr/>
        </p:nvSpPr>
        <p:spPr>
          <a:xfrm rot="-6060000">
            <a:off x="6619371" y="5563802"/>
            <a:ext cx="349874" cy="54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>
            <a:spLocks noChangeAspect="1"/>
          </p:cNvSpPr>
          <p:nvPr/>
        </p:nvSpPr>
        <p:spPr>
          <a:xfrm rot="-5460000">
            <a:off x="7929717" y="6292596"/>
            <a:ext cx="288000" cy="5690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22000"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Кирилл\Рабочий стол\МАМА\детские презентации\Почемучка\722550014ecc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0" y="2285992"/>
            <a:ext cx="2324484" cy="2988000"/>
          </a:xfrm>
          <a:prstGeom prst="rect">
            <a:avLst/>
          </a:prstGeom>
          <a:noFill/>
        </p:spPr>
      </p:pic>
      <p:pic>
        <p:nvPicPr>
          <p:cNvPr id="5" name="Picture 4" descr="Kartinochki (1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643050"/>
            <a:ext cx="2543594" cy="360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0"/>
            <a:ext cx="92542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Ваня – первоклассник. Помоги ему собраться в школу.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Положи в рюкзак предметы, которые необходимы ему на уроке.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Documents and Settings\Кирилл\Рабочий стол\МАМА\детские презентации\Почемучка\06afda98db64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00958" y="1071546"/>
            <a:ext cx="1404952" cy="1512000"/>
          </a:xfrm>
          <a:prstGeom prst="rect">
            <a:avLst/>
          </a:prstGeom>
          <a:noFill/>
        </p:spPr>
      </p:pic>
      <p:pic>
        <p:nvPicPr>
          <p:cNvPr id="1028" name="Picture 4" descr="C:\Documents and Settings\Кирилл\Рабочий стол\МАМА\детские презентации\Почемучка\1226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43240" y="928670"/>
            <a:ext cx="1190333" cy="1476000"/>
          </a:xfrm>
          <a:prstGeom prst="rect">
            <a:avLst/>
          </a:prstGeom>
          <a:noFill/>
        </p:spPr>
      </p:pic>
      <p:pic>
        <p:nvPicPr>
          <p:cNvPr id="1031" name="Picture 7" descr="C:\Documents and Settings\Кирилл\Рабочий стол\МАМА\детские презентации\Почемучка\c1d82fdc956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580000">
            <a:off x="6037794" y="3399605"/>
            <a:ext cx="2931828" cy="216000"/>
          </a:xfrm>
          <a:prstGeom prst="rect">
            <a:avLst/>
          </a:prstGeom>
          <a:noFill/>
        </p:spPr>
      </p:pic>
      <p:pic>
        <p:nvPicPr>
          <p:cNvPr id="1032" name="Picture 8" descr="C:\Documents and Settings\Кирилл\Рабочий стол\МАМА\детские презентации\Почемучка\Perviy_Uchebnik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357422" y="4643446"/>
            <a:ext cx="1308455" cy="1944000"/>
          </a:xfrm>
          <a:prstGeom prst="rect">
            <a:avLst/>
          </a:prstGeom>
          <a:noFill/>
        </p:spPr>
      </p:pic>
      <p:pic>
        <p:nvPicPr>
          <p:cNvPr id="1033" name="Picture 9" descr="C:\Documents and Settings\Кирилл\Рабочий стол\МАМА\детские презентации\Почемучка\be870ca692bf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714612" y="2500306"/>
            <a:ext cx="853231" cy="1656000"/>
          </a:xfrm>
          <a:prstGeom prst="rect">
            <a:avLst/>
          </a:prstGeom>
          <a:noFill/>
        </p:spPr>
      </p:pic>
      <p:pic>
        <p:nvPicPr>
          <p:cNvPr id="15" name="Picture 7" descr="C:\Documents and Settings\Ольга\Рабочий стол\картинки\Новая папка (2)\игрушки\9b18a1327af1.png">
            <a:hlinkClick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214810" y="5500702"/>
            <a:ext cx="1814988" cy="1116000"/>
          </a:xfrm>
          <a:prstGeom prst="rect">
            <a:avLst/>
          </a:prstGeom>
          <a:noFill/>
        </p:spPr>
      </p:pic>
      <p:pic>
        <p:nvPicPr>
          <p:cNvPr id="16" name="Picture 8" descr="C:\Documents and Settings\Ольга\Рабочий стол\картинки\Новая папка (2)\игрушки\d9ea89020a67.png">
            <a:hlinkClick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500694" y="857232"/>
            <a:ext cx="1401169" cy="1440000"/>
          </a:xfrm>
          <a:prstGeom prst="rect">
            <a:avLst/>
          </a:prstGeom>
          <a:noFill/>
        </p:spPr>
      </p:pic>
      <p:pic>
        <p:nvPicPr>
          <p:cNvPr id="14" name="Picture 2" descr="C:\Documents and Settings\Ольга\Рабочий стол\картинки\Новая папка (2)\10ac9b7533b0.pn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215074" y="4714884"/>
            <a:ext cx="1992805" cy="1656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81481E-6 L -0.31823 0.2231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00" y="1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5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8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4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7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022E-16 L 0.24948 -0.3398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6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0.19358 0.2569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1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05945E-6 L -0.20191 -0.30789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0" y="-15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Кирилл\Рабочий стол\МАМА\детские презентации\Почемучка\school0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357430"/>
            <a:ext cx="5067524" cy="257176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357166"/>
            <a:ext cx="72866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Успехов в учёбе!!!</a:t>
            </a:r>
            <a:endParaRPr lang="ru-RU" sz="60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4000"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70" y="214290"/>
            <a:ext cx="4643438" cy="264320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sz="5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Опадает листва,</a:t>
            </a:r>
          </a:p>
          <a:p>
            <a:pPr algn="ctr">
              <a:buNone/>
            </a:pPr>
            <a:r>
              <a:rPr lang="ru-RU" sz="5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трава пожелтела,</a:t>
            </a:r>
          </a:p>
          <a:p>
            <a:pPr algn="ctr">
              <a:buNone/>
            </a:pPr>
            <a:r>
              <a:rPr lang="ru-RU" sz="5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Лето жаркое</a:t>
            </a:r>
          </a:p>
          <a:p>
            <a:pPr algn="ctr">
              <a:buNone/>
            </a:pPr>
            <a:r>
              <a:rPr lang="ru-RU" sz="5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Быстрой стрелой пролетело,</a:t>
            </a:r>
          </a:p>
          <a:p>
            <a:pPr algn="ctr">
              <a:buNone/>
            </a:pPr>
            <a:r>
              <a:rPr lang="ru-RU" sz="5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Наступает сентябрь,</a:t>
            </a:r>
          </a:p>
          <a:p>
            <a:pPr algn="ctr">
              <a:buNone/>
            </a:pPr>
            <a:r>
              <a:rPr lang="ru-RU" sz="5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Скоро в школу пора…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9" descr="C41-33 коп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0"/>
            <a:ext cx="1372047" cy="196467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1 сентября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Классная работа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3074" name="Picture 2" descr="C:\Documents and Settings\Ольга\Рабочий стол\картинки\детские картинки-блестяшки анимашки\cdolls118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2922467"/>
            <a:ext cx="7217700" cy="393553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357554" y="3429000"/>
            <a:ext cx="2357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1 сентября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Классная работа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 advTm="22000"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982087640d3.pn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2928894" y="1090785"/>
            <a:ext cx="6215106" cy="5767215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214290"/>
            <a:ext cx="4929190" cy="23083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уроки он проспал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Лишь к обеду соня встал!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Только это плохо, братцы,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Очень поздно просыпаться!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пора вам начинать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будильнику вставать!</a:t>
            </a:r>
          </a:p>
        </p:txBody>
      </p:sp>
      <p:pic>
        <p:nvPicPr>
          <p:cNvPr id="6" name="Picture 9" descr="C41-33 копия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9058" y="1214422"/>
            <a:ext cx="800543" cy="1146324"/>
          </a:xfrm>
          <a:prstGeom prst="rect">
            <a:avLst/>
          </a:prstGeom>
          <a:noFill/>
        </p:spPr>
      </p:pic>
      <p:pic>
        <p:nvPicPr>
          <p:cNvPr id="1029" name="Picture 5" descr="C:\Documents and Settings\Ольга\Рабочий стол\картинки\Новая папка (2)\7f1f5f717d06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4786322"/>
            <a:ext cx="1690495" cy="1644638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7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Кирилл\Рабочий стол\МАМА\детские презентации\Почемучка\25-1-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8000"/>
            <a:ext cx="9168000" cy="6876000"/>
          </a:xfrm>
          <a:prstGeom prst="rect">
            <a:avLst/>
          </a:prstGeom>
          <a:noFill/>
        </p:spPr>
      </p:pic>
      <p:pic>
        <p:nvPicPr>
          <p:cNvPr id="1031" name="Picture 7" descr="C:\Documents and Settings\Кирилл\Рабочий стол\МАМА\детские презентации\Почемучка\16ca7fdc3b5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0" y="2928934"/>
            <a:ext cx="1146622" cy="1692000"/>
          </a:xfrm>
          <a:prstGeom prst="rect">
            <a:avLst/>
          </a:prstGeom>
          <a:noFill/>
        </p:spPr>
      </p:pic>
      <p:pic>
        <p:nvPicPr>
          <p:cNvPr id="1032" name="Picture 8" descr="C:\Documents and Settings\Кирилл\Рабочий стол\МАМА\детские презентации\Почемучка\42b7b49b9937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48" y="4572008"/>
            <a:ext cx="1317169" cy="1008000"/>
          </a:xfrm>
          <a:prstGeom prst="rect">
            <a:avLst/>
          </a:prstGeom>
          <a:noFill/>
        </p:spPr>
      </p:pic>
      <p:pic>
        <p:nvPicPr>
          <p:cNvPr id="1033" name="Picture 9" descr="C:\Documents and Settings\Кирилл\Рабочий стол\МАМА\детские презентации\Почемучка\b47009b926ff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628" y="3786190"/>
            <a:ext cx="1158875" cy="828675"/>
          </a:xfrm>
          <a:prstGeom prst="rect">
            <a:avLst/>
          </a:prstGeom>
          <a:noFill/>
        </p:spPr>
      </p:pic>
      <p:pic>
        <p:nvPicPr>
          <p:cNvPr id="15" name="Picture 167" descr="Frukti i jagodi (22)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428860" y="3786190"/>
            <a:ext cx="1460121" cy="8640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714744" y="0"/>
            <a:ext cx="5072098" cy="19389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Обязательно позавтракай перед школой!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Каждый малыш обязательно знает –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школу голодным ходить не годится!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Трудно там будет сидеть и учиться,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Будут все мысли твои не о том,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Трудно учиться с пустым животом. 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9" descr="C41-33 копия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929586" y="642918"/>
            <a:ext cx="848116" cy="1214446"/>
          </a:xfrm>
          <a:prstGeom prst="rect">
            <a:avLst/>
          </a:prstGeom>
          <a:noFill/>
        </p:spPr>
      </p:pic>
      <p:pic>
        <p:nvPicPr>
          <p:cNvPr id="19" name="Picture 3" descr="C:\Documents and Settings\Ольга\Рабочий стол\картинки\детские картинки-блестяшки анимашки\cdolls71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36" y="2571744"/>
            <a:ext cx="2690382" cy="3960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22000"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Кирилл\Рабочий стол\МАМА\детские презентации\Почемучка\safa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530" y="0"/>
            <a:ext cx="9173530" cy="6858000"/>
          </a:xfrm>
          <a:prstGeom prst="rect">
            <a:avLst/>
          </a:prstGeom>
          <a:noFill/>
        </p:spPr>
      </p:pic>
      <p:pic>
        <p:nvPicPr>
          <p:cNvPr id="3" name="Picture 3" descr="C:\Documents and Settings\Ольга\Рабочий стол\картинки\детские картинки-блестяшки анимашки\cdolls7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857496"/>
            <a:ext cx="2592550" cy="3816000"/>
          </a:xfrm>
          <a:prstGeom prst="rect">
            <a:avLst/>
          </a:prstGeom>
          <a:noFill/>
        </p:spPr>
      </p:pic>
      <p:pic>
        <p:nvPicPr>
          <p:cNvPr id="2051" name="Picture 3" descr="C:\Documents and Settings\Кирилл\Рабочий стол\МАМА\детские презентации\Почемучка\085f9444d99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86050" y="4357694"/>
            <a:ext cx="3285923" cy="2268000"/>
          </a:xfrm>
          <a:prstGeom prst="rect">
            <a:avLst/>
          </a:prstGeom>
          <a:noFill/>
        </p:spPr>
      </p:pic>
      <p:pic>
        <p:nvPicPr>
          <p:cNvPr id="2052" name="Picture 4" descr="C:\Documents and Settings\Кирилл\Рабочий стол\МАМА\детские презентации\Почемучка\06afda98db64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14942" y="3357562"/>
            <a:ext cx="1338050" cy="1440000"/>
          </a:xfrm>
          <a:prstGeom prst="rect">
            <a:avLst/>
          </a:prstGeom>
          <a:noFill/>
        </p:spPr>
      </p:pic>
      <p:pic>
        <p:nvPicPr>
          <p:cNvPr id="2053" name="Picture 5" descr="C:\Documents and Settings\Кирилл\Рабочий стол\МАМА\детские презентации\Почемучка\c1d82fdc9561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00000">
            <a:off x="4553435" y="3962667"/>
            <a:ext cx="2443190" cy="180000"/>
          </a:xfrm>
          <a:prstGeom prst="rect">
            <a:avLst/>
          </a:prstGeom>
          <a:noFill/>
        </p:spPr>
      </p:pic>
      <p:pic>
        <p:nvPicPr>
          <p:cNvPr id="2054" name="Picture 6" descr="C:\Documents and Settings\Кирилл\Рабочий стол\МАМА\детские презентации\Почемучка\1380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286380" y="3643314"/>
            <a:ext cx="1144260" cy="1404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143504" y="0"/>
            <a:ext cx="4000496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Стала Ира в школу собираться,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Стрелой по комнате метаться.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И, торопясь, в портфель кидать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Пенал, линейку и тетрадь.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17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1.66667E-6 2.96296E-6 L 0.55122 2.96296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3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3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0"/>
                            </p:stCondLst>
                            <p:childTnLst>
                              <p:par>
                                <p:cTn id="3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4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Кирилл\Рабочий стол\МАМА\детские презентации\Почемучка\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000"/>
          </a:xfrm>
          <a:prstGeom prst="rect">
            <a:avLst/>
          </a:prstGeom>
          <a:noFill/>
        </p:spPr>
      </p:pic>
      <p:pic>
        <p:nvPicPr>
          <p:cNvPr id="3" name="Picture 3" descr="C:\Documents and Settings\Ольга\Рабочий стол\картинки\детские картинки-блестяшки анимашки\cdolls7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500306"/>
            <a:ext cx="2812672" cy="4140000"/>
          </a:xfrm>
          <a:prstGeom prst="rect">
            <a:avLst/>
          </a:prstGeom>
          <a:noFill/>
        </p:spPr>
      </p:pic>
      <p:pic>
        <p:nvPicPr>
          <p:cNvPr id="4" name="Picture 3" descr="C:\Documents and Settings\Кирилл\Рабочий стол\МАМА\детские презентации\Почемучка\085f9444d99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9058" y="2928934"/>
            <a:ext cx="2214578" cy="226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43438" y="0"/>
            <a:ext cx="4500562" cy="1938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Когда же в школу прибежала,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Готовиться к уроку стала,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Портфель открыла и застыла: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Она учебники забыла!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вы, друзья, совет примите,</a:t>
            </a:r>
          </a:p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портфель всё с вечера сложите.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9" descr="C41-33 копия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95884" y="357166"/>
            <a:ext cx="848116" cy="1214446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8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214942" cy="311468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Главный помощник в учёбе – учебник,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 молчаливый и добрый волшебник,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Знания мудрые вечно хранит,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 сбереги его праздничный вид!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Сразу в обложку его оберни,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Ручкой не пачкай, не рви и не мни,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Славный учебник научит всему,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Будь благодарен за это ему!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9" descr="C41-33 копия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3372" y="1673860"/>
            <a:ext cx="928694" cy="1329828"/>
          </a:xfrm>
          <a:prstGeom prst="rect">
            <a:avLst/>
          </a:prstGeom>
          <a:noFill/>
        </p:spPr>
      </p:pic>
      <p:pic>
        <p:nvPicPr>
          <p:cNvPr id="1026" name="Picture 2" descr="C:\Documents and Settings\Ольга\Рабочий стол\картинки\детские картинки-блестяшки анимашки\89beaf6b615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3214686"/>
            <a:ext cx="1571636" cy="1073951"/>
          </a:xfrm>
          <a:prstGeom prst="rect">
            <a:avLst/>
          </a:prstGeom>
          <a:noFill/>
        </p:spPr>
      </p:pic>
      <p:pic>
        <p:nvPicPr>
          <p:cNvPr id="1027" name="Picture 3" descr="C:\Documents and Settings\Ольга\Рабочий стол\картинки\детские картинки-блестяшки анимашки\cdolls24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3214686"/>
            <a:ext cx="1928826" cy="1928826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26000"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Documents and Settings\Кирилл\Рабочий стол\МАМА\книги\школа\photo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146" y="0"/>
            <a:ext cx="9180146" cy="6858000"/>
          </a:xfrm>
          <a:prstGeom prst="rect">
            <a:avLst/>
          </a:prstGeom>
          <a:noFill/>
        </p:spPr>
      </p:pic>
      <p:pic>
        <p:nvPicPr>
          <p:cNvPr id="9" name="Picture 5" descr="Kartinochki (10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" flipH="1">
            <a:off x="3473022" y="1506649"/>
            <a:ext cx="3029596" cy="2628000"/>
          </a:xfrm>
          <a:prstGeom prst="rect">
            <a:avLst/>
          </a:prstGeom>
          <a:noFill/>
        </p:spPr>
      </p:pic>
      <p:pic>
        <p:nvPicPr>
          <p:cNvPr id="10" name="Picture 6" descr="C:\Documents and Settings\Ольга\Рабочий стол\картинки\детские картинки-блестяшки анимашки\cdolls6.gif"/>
          <p:cNvPicPr>
            <a:picLocks noChangeAspect="1" noChangeArrowheads="1"/>
          </p:cNvPicPr>
          <p:nvPr/>
        </p:nvPicPr>
        <p:blipFill>
          <a:blip r:embed="rId4" cstate="print"/>
          <a:srcRect b="40754"/>
          <a:stretch>
            <a:fillRect/>
          </a:stretch>
        </p:blipFill>
        <p:spPr bwMode="auto">
          <a:xfrm rot="420000" flipH="1">
            <a:off x="5790177" y="1818716"/>
            <a:ext cx="1864615" cy="2520000"/>
          </a:xfrm>
          <a:prstGeom prst="rect">
            <a:avLst/>
          </a:prstGeom>
          <a:noFill/>
        </p:spPr>
      </p:pic>
      <p:pic>
        <p:nvPicPr>
          <p:cNvPr id="4104" name="Picture 8" descr="C:\Documents and Settings\Кирилл\Рабочий стол\МАМА\детские презентации\Почемучка\1380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960000">
            <a:off x="3310963" y="3799791"/>
            <a:ext cx="880200" cy="1080000"/>
          </a:xfrm>
          <a:prstGeom prst="rect">
            <a:avLst/>
          </a:prstGeom>
          <a:noFill/>
        </p:spPr>
      </p:pic>
      <p:pic>
        <p:nvPicPr>
          <p:cNvPr id="14" name="Picture 8" descr="C:\Documents and Settings\Кирилл\Рабочий стол\МАМА\детские презентации\Почемучка\1380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960000">
            <a:off x="5632490" y="4172331"/>
            <a:ext cx="880200" cy="10800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428992" y="3929066"/>
            <a:ext cx="783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86446" y="4286256"/>
            <a:ext cx="7452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0"/>
            <a:ext cx="3929058" cy="255454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Две девчонки, как сороки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Разболтались на уроке.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по «двойке» получили,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 близких огорчили.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же, пусть теперь узнают: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уроках не болтают.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Вас не просят отвечать?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Значит, лучше помолчать!</a:t>
            </a:r>
          </a:p>
        </p:txBody>
      </p:sp>
      <p:pic>
        <p:nvPicPr>
          <p:cNvPr id="18" name="Picture 9" descr="C41-33 копия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00364" y="142852"/>
            <a:ext cx="848116" cy="1214446"/>
          </a:xfrm>
          <a:prstGeom prst="rect">
            <a:avLst/>
          </a:prstGeom>
          <a:noFill/>
        </p:spPr>
      </p:pic>
      <p:pic>
        <p:nvPicPr>
          <p:cNvPr id="19" name="Picture 2" descr="C:\Documents and Settings\Кирилл\Рабочий стол\МАМА\анимация\vse_takoe_krugloe3 копия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480000">
            <a:off x="7461851" y="941852"/>
            <a:ext cx="1326800" cy="1584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22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Кирилл\Рабочий стол\МАМА\книги\школа\photo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146" y="0"/>
            <a:ext cx="9180146" cy="6858000"/>
          </a:xfrm>
          <a:prstGeom prst="rect">
            <a:avLst/>
          </a:prstGeom>
          <a:noFill/>
        </p:spPr>
      </p:pic>
      <p:pic>
        <p:nvPicPr>
          <p:cNvPr id="5122" name="Picture 2" descr="C:\Documents and Settings\Кирилл\Рабочий стол\МАМА\анимация\vse_takoe_krugloe3 копия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80000">
            <a:off x="4010916" y="1839495"/>
            <a:ext cx="1960055" cy="2340000"/>
          </a:xfrm>
          <a:prstGeom prst="rect">
            <a:avLst/>
          </a:prstGeom>
          <a:noFill/>
        </p:spPr>
      </p:pic>
      <p:sp>
        <p:nvSpPr>
          <p:cNvPr id="4" name="Солнце 3"/>
          <p:cNvSpPr>
            <a:spLocks noChangeAspect="1"/>
          </p:cNvSpPr>
          <p:nvPr/>
        </p:nvSpPr>
        <p:spPr>
          <a:xfrm>
            <a:off x="5929322" y="4357694"/>
            <a:ext cx="648000" cy="648000"/>
          </a:xfrm>
          <a:prstGeom prst="sun">
            <a:avLst>
              <a:gd name="adj" fmla="val 46875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лыбающееся лицо 4"/>
          <p:cNvSpPr>
            <a:spLocks noChangeAspect="1"/>
          </p:cNvSpPr>
          <p:nvPr/>
        </p:nvSpPr>
        <p:spPr>
          <a:xfrm>
            <a:off x="2928926" y="4000504"/>
            <a:ext cx="468000" cy="468000"/>
          </a:xfrm>
          <a:prstGeom prst="smileyFace">
            <a:avLst/>
          </a:prstGeom>
          <a:solidFill>
            <a:srgbClr val="FFFF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Соединительная линия уступом 6"/>
          <p:cNvCxnSpPr>
            <a:cxnSpLocks noChangeAspect="1"/>
          </p:cNvCxnSpPr>
          <p:nvPr/>
        </p:nvCxnSpPr>
        <p:spPr>
          <a:xfrm>
            <a:off x="4214810" y="4214818"/>
            <a:ext cx="416000" cy="288000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е равно 10"/>
          <p:cNvSpPr>
            <a:spLocks noChangeAspect="1"/>
          </p:cNvSpPr>
          <p:nvPr/>
        </p:nvSpPr>
        <p:spPr>
          <a:xfrm>
            <a:off x="5143504" y="4357694"/>
            <a:ext cx="468000" cy="468000"/>
          </a:xfrm>
          <a:prstGeom prst="mathNotEqual">
            <a:avLst/>
          </a:prstGeo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Умножение 11"/>
          <p:cNvSpPr>
            <a:spLocks noChangeAspect="1"/>
          </p:cNvSpPr>
          <p:nvPr/>
        </p:nvSpPr>
        <p:spPr>
          <a:xfrm>
            <a:off x="3643306" y="4214818"/>
            <a:ext cx="396000" cy="396000"/>
          </a:xfrm>
          <a:prstGeom prst="mathMultiply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5" descr="Kartinochki (10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">
            <a:off x="6151959" y="1248233"/>
            <a:ext cx="2426086" cy="2124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0" y="0"/>
            <a:ext cx="5072065" cy="193899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Вот сидит за партою в школе ученик.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Парта разрисована вдоль и поперёк.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безобразие прекратить желательно,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Эту парту вычистить нужно обязательно.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Пусть отныне выглядит парта аккуратно.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за ней учиться вам будет так приятно.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9" descr="C41-33 копия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357158" y="2643182"/>
            <a:ext cx="857256" cy="1214446"/>
          </a:xfrm>
          <a:prstGeom prst="rect">
            <a:avLst/>
          </a:prstGeom>
          <a:noFill/>
        </p:spPr>
      </p:pic>
      <p:pic>
        <p:nvPicPr>
          <p:cNvPr id="5123" name="Picture 3" descr="C:\Documents and Settings\Кирилл\Рабочий стол\МАМА\анимация\vse_takoe_krugloe3 копия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>
            <a:off x="6215074" y="2754000"/>
            <a:ext cx="2617692" cy="410400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6143636" y="4572008"/>
            <a:ext cx="771524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 descr="C:\Documents and Settings\Кирилл\Рабочий стол\МАМА\детские презентации\Почемучка\defc67278b36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-2640000">
            <a:off x="3419541" y="3411916"/>
            <a:ext cx="1518143" cy="1620000"/>
          </a:xfrm>
          <a:prstGeom prst="rect">
            <a:avLst/>
          </a:prstGeom>
          <a:noFill/>
        </p:spPr>
      </p:pic>
      <p:pic>
        <p:nvPicPr>
          <p:cNvPr id="19" name="Picture 6" descr="C:\Documents and Settings\Ольга\Рабочий стол\картинки\детские картинки-блестяшки анимашки\cdolls6.gif"/>
          <p:cNvPicPr>
            <a:picLocks noChangeAspect="1" noChangeArrowheads="1"/>
          </p:cNvPicPr>
          <p:nvPr/>
        </p:nvPicPr>
        <p:blipFill>
          <a:blip r:embed="rId9" cstate="print"/>
          <a:srcRect b="40754"/>
          <a:stretch>
            <a:fillRect/>
          </a:stretch>
        </p:blipFill>
        <p:spPr bwMode="auto">
          <a:xfrm rot="420000" flipH="1">
            <a:off x="2502164" y="1980917"/>
            <a:ext cx="932313" cy="1260000"/>
          </a:xfrm>
          <a:prstGeom prst="rect">
            <a:avLst/>
          </a:prstGeom>
          <a:noFill/>
        </p:spPr>
      </p:pic>
      <p:pic>
        <p:nvPicPr>
          <p:cNvPr id="5125" name="Picture 5" descr="C:\Documents and Settings\Кирилл\Рабочий стол\МАМА\детские презентации\Почемучка\school039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14480" y="2714620"/>
            <a:ext cx="1233194" cy="75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5" descr="C:\Documents and Settings\Кирилл\Рабочий стол\МАМА\детские презентации\Почемучка\school039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15008" y="2928934"/>
            <a:ext cx="1233194" cy="75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6" descr="C:\Documents and Settings\Ольга\Рабочий стол\картинки\детские картинки-блестяшки анимашки\cdolls6.gif"/>
          <p:cNvPicPr>
            <a:picLocks noChangeAspect="1" noChangeArrowheads="1"/>
          </p:cNvPicPr>
          <p:nvPr/>
        </p:nvPicPr>
        <p:blipFill>
          <a:blip r:embed="rId9" cstate="print"/>
          <a:srcRect t="56553" b="9710"/>
          <a:stretch>
            <a:fillRect/>
          </a:stretch>
        </p:blipFill>
        <p:spPr bwMode="auto">
          <a:xfrm>
            <a:off x="2428860" y="3214686"/>
            <a:ext cx="1027063" cy="642942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med" advTm="24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5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5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2" grpId="0" animBg="1"/>
      <p:bldP spid="17" grpId="0" animBg="1"/>
      <p:bldP spid="17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472</Words>
  <Application>Microsoft Office PowerPoint</Application>
  <PresentationFormat>Экран (4:3)</PresentationFormat>
  <Paragraphs>97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Правила для воспитанных детей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для воспитанных детей</dc:title>
  <dc:creator>Ольга</dc:creator>
  <cp:lastModifiedBy>Admin</cp:lastModifiedBy>
  <cp:revision>84</cp:revision>
  <dcterms:created xsi:type="dcterms:W3CDTF">2009-08-16T09:57:12Z</dcterms:created>
  <dcterms:modified xsi:type="dcterms:W3CDTF">2013-02-26T15:50:26Z</dcterms:modified>
</cp:coreProperties>
</file>