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60" r:id="rId4"/>
    <p:sldId id="257" r:id="rId5"/>
    <p:sldId id="256" r:id="rId6"/>
    <p:sldId id="258" r:id="rId7"/>
    <p:sldId id="259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9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393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06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60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34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313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39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4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88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1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8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625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80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29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291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183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884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018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949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998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162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232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0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4563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8960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505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4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5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28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5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57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126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42E13-3332-4BF9-8106-A9112E44014B}" type="datetimeFigureOut">
              <a:rPr lang="ru-RU" smtClean="0"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0D7B6-6302-49C7-8B07-AA52F14C1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46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42E13-3332-4BF9-8106-A9112E44014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0D7B6-6302-49C7-8B07-AA52F14C1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0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chemeClr val="accent6">
                <a:lumMod val="75000"/>
                <a:alpha val="14000"/>
              </a:schemeClr>
            </a:gs>
            <a:gs pos="69000">
              <a:srgbClr val="F2B669"/>
            </a:gs>
            <a:gs pos="100000">
              <a:srgbClr val="00B050">
                <a:alpha val="29000"/>
              </a:srgbClr>
            </a:gs>
            <a:gs pos="4000">
              <a:srgbClr val="AEC3E9">
                <a:alpha val="73000"/>
                <a:lumMod val="12000"/>
                <a:lumOff val="88000"/>
              </a:srgbClr>
            </a:gs>
            <a:gs pos="69000">
              <a:schemeClr val="accent1">
                <a:tint val="66000"/>
                <a:satMod val="160000"/>
                <a:lumMod val="33000"/>
                <a:lumOff val="67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8ED20-BDCD-49A6-817A-3797A943E5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A4E58-A7A2-43C5-8657-7DF4E9A7F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11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1088869" y="548680"/>
            <a:ext cx="7254294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</a:t>
            </a:r>
            <a:r>
              <a:rPr lang="ru-RU" sz="40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Пальчиковая гимнастика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Ворона и червячки»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941168"/>
            <a:ext cx="8208912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Выполнила: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Кушнарева Светлана Петровна,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учитель начальных классов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ГБОУ СКОШ № 530 ЮВАО г. Москвы</a:t>
            </a: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89"/>
            </a:avLst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6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FFFF00">
                <a:alpha val="18000"/>
              </a:srgbClr>
            </a:gs>
            <a:gs pos="62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5 Дорожка 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82" y="4997152"/>
            <a:ext cx="2929355" cy="17218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82"/>
          <a:stretch/>
        </p:blipFill>
        <p:spPr>
          <a:xfrm>
            <a:off x="395536" y="260648"/>
            <a:ext cx="4899910" cy="498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1920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000">
              <a:srgbClr val="92D050">
                <a:alpha val="33000"/>
              </a:srgbClr>
            </a:gs>
            <a:gs pos="49000">
              <a:schemeClr val="bg1"/>
            </a:gs>
            <a:gs pos="100000">
              <a:srgbClr val="FFFF00">
                <a:alpha val="17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976" y="791448"/>
            <a:ext cx="4487779" cy="422619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1233" y="5253458"/>
            <a:ext cx="1560228" cy="135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4502" y="5253458"/>
            <a:ext cx="1556388" cy="135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90" b="62507"/>
          <a:stretch/>
        </p:blipFill>
        <p:spPr bwMode="auto">
          <a:xfrm>
            <a:off x="899533" y="3351013"/>
            <a:ext cx="1493148" cy="13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0152" y="5057215"/>
            <a:ext cx="1501648" cy="130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1337" y="3351012"/>
            <a:ext cx="1503111" cy="13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3" y="5930474"/>
            <a:ext cx="1592125" cy="935812"/>
          </a:xfrm>
          <a:prstGeom prst="rect">
            <a:avLst/>
          </a:prstGeom>
        </p:spPr>
      </p:pic>
      <p:pic>
        <p:nvPicPr>
          <p:cNvPr id="4" name="04 Дорожка 4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"/>
                </p14:media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962" y="5886977"/>
            <a:ext cx="1648902" cy="9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41948"/>
      </p:ext>
    </p:extLst>
  </p:cSld>
  <p:clrMapOvr>
    <a:masterClrMapping/>
  </p:clrMapOvr>
  <p:transition spd="slow" advTm="25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6" presetClass="path" presetSubtype="0" accel="50000" decel="50000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animMotion origin="layout" path="M 0.0217 -0.10648 C 0.02083 -0.11019 0.02014 -0.11227 0.01944 -0.11227 C 0.01614 -0.11227 0.01389 -0.07384 0.01389 -0.02708 C 0.01389 0.01921 0.01614 0.05741 0.01944 0.05741 C 0.02014 0.05741 0.02083 0.05509 0.0217 0.05185 C 0.01927 0.03935 0.01771 0.0088 0.01771 -0.02708 C 0.01771 -0.06389 0.01927 -0.09398 0.0217 -0.10648 Z " pathEditMode="relative" rAng="0" ptsTypes="fffffff">
                                      <p:cBhvr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789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exit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6" presetClass="exit" presetSubtype="0" fill="hold" nodeType="withEffect">
                                  <p:stCondLst>
                                    <p:cond delay="26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000">
              <a:srgbClr val="92D050">
                <a:alpha val="64000"/>
              </a:srgbClr>
            </a:gs>
            <a:gs pos="73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67743" y="690434"/>
            <a:ext cx="4464496" cy="420427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5262938"/>
            <a:ext cx="1549275" cy="133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5140" y="2792569"/>
            <a:ext cx="1771313" cy="152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2180" y="5262938"/>
            <a:ext cx="1735033" cy="149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7" y="4888123"/>
            <a:ext cx="1566431" cy="134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3548" y="2996952"/>
            <a:ext cx="1643181" cy="14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3" y="5930474"/>
            <a:ext cx="1592125" cy="9358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519" y="5950306"/>
            <a:ext cx="1555440" cy="91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2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6000">
        <p:fade/>
      </p:transition>
    </mc:Choice>
    <mc:Fallback xmlns="">
      <p:transition spd="slow" advTm="2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" presetClass="entr" presetSubtype="3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" presetClass="path" presetSubtype="0" accel="50000" decel="5000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animMotion origin="layout" path="M -0.00781 -0.07987 C -0.00868 -0.08357 -0.00937 -0.08565 -0.01007 -0.08565 C -0.01336 -0.08565 -0.01562 -0.04723 -0.01562 -0.00047 C -0.01562 0.04583 -0.01336 0.08402 -0.01007 0.08402 C -0.00937 0.08402 -0.00868 0.08171 -0.00781 0.07847 C -0.01024 0.06597 -0.0118 0.03541 -0.0118 -0.00047 C -0.0118 -0.03727 -0.01024 -0.06737 -0.00781 -0.07987 Z " pathEditMode="relative" rAng="0" ptsTypes="fffffff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78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exit" presetSubtype="0" fill="hold" nodeType="withEffect">
                                  <p:stCondLst>
                                    <p:cond delay="1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4" presetClass="path" presetSubtype="0" accel="50000" decel="50000" fill="hold" nodeType="withEffect">
                                  <p:stCondLst>
                                    <p:cond delay="19100"/>
                                  </p:stCondLst>
                                  <p:childTnLst>
                                    <p:animMotion origin="layout" path="M -0.00781 -0.07977 L -0.24687 -0.00856 C -0.29826 0.00439 -0.3658 0.043 -0.43194 0.09479 C -0.50659 0.15352 -0.5618 0.2104 -0.59462 0.26219 L -0.75816 0.50751 " pathEditMode="relative" rAng="-1823013" ptsTypes="FffFF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4" y="23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FFFF00">
                <a:alpha val="25000"/>
              </a:srgbClr>
            </a:gs>
            <a:gs pos="57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5 Дорожка 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682" y="4997152"/>
            <a:ext cx="2929355" cy="17218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82"/>
          <a:stretch/>
        </p:blipFill>
        <p:spPr>
          <a:xfrm>
            <a:off x="323529" y="116632"/>
            <a:ext cx="4608512" cy="468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chemeClr val="bg1"/>
            </a:gs>
            <a:gs pos="99000">
              <a:schemeClr val="accent1">
                <a:tint val="66000"/>
                <a:satMod val="160000"/>
                <a:lumMod val="94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764704"/>
            <a:ext cx="358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Источники: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5219" y="4005064"/>
            <a:ext cx="53020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Рисунки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Кушнарева С.П.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6275" y="2542124"/>
            <a:ext cx="56606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 </a:t>
            </a:r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Железнова Е.С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40193" y="2680623"/>
            <a:ext cx="2087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(muzofon.com</a:t>
            </a:r>
            <a:r>
              <a:rPr lang="en-US" dirty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89"/>
            </a:avLst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62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41</Words>
  <Application>Microsoft Office PowerPoint</Application>
  <PresentationFormat>Экран (4:3)</PresentationFormat>
  <Paragraphs>11</Paragraphs>
  <Slides>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ksp-1518@yandex.ru</dc:creator>
  <cp:lastModifiedBy>Кушнарева Светлана Петровна</cp:lastModifiedBy>
  <cp:revision>25</cp:revision>
  <dcterms:created xsi:type="dcterms:W3CDTF">2014-03-10T11:46:31Z</dcterms:created>
  <dcterms:modified xsi:type="dcterms:W3CDTF">2014-04-27T13:33:51Z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