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71" autoAdjust="0"/>
  </p:normalViewPr>
  <p:slideViewPr>
    <p:cSldViewPr>
      <p:cViewPr varScale="1">
        <p:scale>
          <a:sx n="116" d="100"/>
          <a:sy n="11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7D20D-BCCE-4807-BCAC-3C76D248DE6E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BDA6C-5D19-4D6A-B9AA-824D74CAC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90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BDA6C-5D19-4D6A-B9AA-824D74CAC6A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080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284FE-7004-4285-9733-BFCA43B190E4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73BCB-54C9-4AA0-8AF0-8F22EAC99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FC7AC-27E9-409D-ACD8-8B91F07C484D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51F78-5070-4BB5-8404-42BB216EB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5639-ECBB-4440-BAE7-35168E8807EE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DD20A-BB89-4D06-83A7-8F1B34E92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9185F-BD20-4B98-B218-F8DAAA04715D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AFCA-7F45-44F2-8E8C-73ECE5378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5C9B5-92EB-47EE-B694-72759D66A9D5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ED792-F548-4F73-A307-EF2C6E37A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50874-AD14-4CC0-88A2-A2B48B5CE3C2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B5324-4F78-4633-925A-559C2820C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37475-7353-4364-9479-5AEC1C4C7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1369-337B-4C89-A337-45C178A5628D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26B4C-D257-4BAB-954E-84717F74A124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3D8DF-524E-4807-9A83-4CF6DA781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FBE7B-7169-4E12-A3D2-EF509394A9C4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62200-371A-4E48-8FD2-816496CB4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27888-9045-4787-B6BB-5E74347B5FC8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9E3D-CFF4-41AF-B5E9-BFD023658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8DC5-DE93-40F5-8E15-A2835987BF04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B8690-A164-415E-A1EF-64F54F308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9D6339B-A54C-4D82-87E5-399D923D9AC9}" type="datetimeFigureOut">
              <a:rPr lang="ru-RU"/>
              <a:pPr>
                <a:defRPr/>
              </a:pPr>
              <a:t>27.01.2014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E9405C7-3B1A-4749-9F71-E36001253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ontent.foto.mail.ru/list/mallam/244/i-4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2506662" cy="4176713"/>
          </a:xfrm>
          <a:prstGeom prst="rect">
            <a:avLst/>
          </a:prstGeom>
          <a:ln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7" name="Прямоугольник 1"/>
          <p:cNvSpPr>
            <a:spLocks noChangeArrowheads="1"/>
          </p:cNvSpPr>
          <p:nvPr/>
        </p:nvSpPr>
        <p:spPr bwMode="auto">
          <a:xfrm>
            <a:off x="2700338" y="1557338"/>
            <a:ext cx="6143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C9900"/>
                </a:solidFill>
                <a:latin typeface="Constantia" pitchFamily="18" charset="0"/>
              </a:rPr>
              <a:t>Образ Сергея Радонежского в живописи</a:t>
            </a:r>
            <a:endParaRPr lang="ru-RU" sz="4000" b="1" dirty="0">
              <a:solidFill>
                <a:srgbClr val="CC9900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4725144"/>
            <a:ext cx="3827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4008" y="2492896"/>
            <a:ext cx="4059238" cy="4572000"/>
          </a:xfrm>
        </p:spPr>
        <p:txBody>
          <a:bodyPr>
            <a:normAutofit/>
          </a:bodyPr>
          <a:lstStyle/>
          <a:p>
            <a:pPr lvl="8"/>
            <a:endParaRPr lang="ru-RU" sz="13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692696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Святость Сергия Радонежского, подтвержденная чудотворениями на его могиле, была признана сразу же после его смерти. И очень скоро было создано не только житие, но появились и живописные образы этого удивительного святого, ушедшего от мира и именно этим мир преобразившего. Художники, посвятившие свои творения преподобному Сергию Радонежскому, старались сохранить достоверные, черты жизни святого, так создавались эти произведения изобразительного искусства, в задачу которых входило сохранить, закрепить достоверные, портретные черты преподобного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5147345"/>
          </a:xfrm>
        </p:spPr>
        <p:txBody>
          <a:bodyPr/>
          <a:lstStyle/>
          <a:p>
            <a:r>
              <a:rPr lang="ru-RU" dirty="0"/>
              <a:t>В первую очередь хочется отметить такого известного художника, как </a:t>
            </a:r>
            <a:r>
              <a:rPr lang="ru-RU" dirty="0">
                <a:solidFill>
                  <a:srgbClr val="FF0000"/>
                </a:solidFill>
              </a:rPr>
              <a:t>Нестеров Михаил </a:t>
            </a:r>
            <a:r>
              <a:rPr lang="ru-RU" dirty="0" smtClean="0">
                <a:solidFill>
                  <a:srgbClr val="FF0000"/>
                </a:solidFill>
              </a:rPr>
              <a:t>Васильевич. </a:t>
            </a:r>
            <a:r>
              <a:rPr lang="ru-RU" dirty="0" smtClean="0"/>
              <a:t>За </a:t>
            </a:r>
            <a:r>
              <a:rPr lang="ru-RU" dirty="0"/>
              <a:t>более чем 50 лет творческой работы Нестеров создал 15 больших произведений, посвящённых его излюбленному герою. Сам художник говорил так: "Я не писал и не хотел писать историю в красках. Я писал жизнь хорошего русского человека XIV века, чуткого к природе и ее красоте, по-своему любившего родину и по-своему стремившегося к правде. Я передаю легенду, сложенную в давние годы родным моим народом о людях, которых он отметил любовью и памятью".</a:t>
            </a:r>
          </a:p>
          <a:p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effectLst/>
              </a:rPr>
              <a:t>НЕСТЕРОВ МИХАИЛ ВАСИЛЬЕВИЧ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    </a:t>
            </a:r>
            <a:r>
              <a:rPr lang="ru-RU" sz="2000" spc="0" dirty="0" smtClean="0">
                <a:ln w="1841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Видение отроку Варфоломею</a:t>
            </a:r>
            <a:r>
              <a:rPr lang="ru-RU" sz="2400" spc="0" dirty="0" smtClean="0">
                <a:ln w="1841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</a:t>
            </a:r>
            <a:r>
              <a:rPr lang="ru-RU" sz="2000" spc="0" dirty="0" smtClean="0">
                <a:ln w="1841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Юность преподобного Сергия</a:t>
            </a:r>
            <a:endParaRPr lang="ru-RU" sz="2000" dirty="0">
              <a:ln w="18415" cmpd="sng">
                <a:solidFill>
                  <a:schemeClr val="bg1">
                    <a:lumMod val="95000"/>
                  </a:schemeClr>
                </a:solidFill>
                <a:prstDash val="solid"/>
              </a:ln>
            </a:endParaRPr>
          </a:p>
        </p:txBody>
      </p:sp>
      <p:pic>
        <p:nvPicPr>
          <p:cNvPr id="16386" name="Picture 2" descr="File:Mikhail Nesterov 0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1268760"/>
            <a:ext cx="3795713" cy="2714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194744"/>
            <a:ext cx="3168352" cy="2662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8754" y="4116726"/>
            <a:ext cx="3629791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448754" y="6309320"/>
            <a:ext cx="4832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Труды Преподобного Сергия Радонежского</a:t>
            </a:r>
            <a:endParaRPr lang="ru-RU" dirty="0">
              <a:ln w="18415" cmpd="sng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51473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/>
              <a:t>Особое место в творчестве Николая Константиновича занимал великий русский подвижник Святой Сергий Радонежский. «Душа народов», «Отче Сергий, Дивный», «Сергий - Благодатный Воспитатель и Заступник Земли Русской», «Учитель Учителей» - так называл его художник. Он считал Сергия своим Учителем и Заступником. Он написал о Святом Сергии ряд очерков, стихотворений и картин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b="1" dirty="0" smtClean="0">
                <a:effectLst/>
              </a:rPr>
              <a:t> </a:t>
            </a:r>
            <a:r>
              <a:rPr lang="ru-RU" sz="3200" b="1" dirty="0">
                <a:effectLst/>
              </a:rPr>
              <a:t>НИКОЛАЙ КОНСТАНТИНОВИЧ </a:t>
            </a:r>
            <a:r>
              <a:rPr lang="ru-RU" sz="3200" b="1" dirty="0" smtClean="0">
                <a:effectLst/>
              </a:rPr>
              <a:t>РЕРИХ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473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514734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 smtClean="0">
                <a:effectLst/>
              </a:rPr>
              <a:t>.</a:t>
            </a:r>
            <a:r>
              <a:rPr lang="ru-RU" sz="3200" b="1" dirty="0">
                <a:effectLst/>
              </a:rPr>
              <a:t> 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3" y="548680"/>
            <a:ext cx="1997397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467544" y="364502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Святой Сергей Радонежский                                             </a:t>
            </a:r>
            <a:endParaRPr lang="ru-RU" sz="1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577672"/>
            <a:ext cx="4187456" cy="2635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067944" y="357301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            Сергей строитель            </a:t>
            </a:r>
            <a:endParaRPr lang="ru-RU" sz="16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077072"/>
            <a:ext cx="3096344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195737" y="60212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И не убоимся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37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51473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/>
              <a:t>Еще одним из значимых образов Сергия Радонежского в работах художников того времени стала икона «Преподобный Сергий Радонежский», написанная Виктором Васнецовым в 1895 году для спроектированной им церкви Спаса Нерукотворного в </a:t>
            </a:r>
            <a:r>
              <a:rPr lang="ru-RU" sz="1600" dirty="0" smtClean="0"/>
              <a:t>Абрамцево(1881 - 1882 </a:t>
            </a:r>
            <a:r>
              <a:rPr lang="ru-RU" sz="1600" dirty="0"/>
              <a:t>гг.).</a:t>
            </a:r>
          </a:p>
          <a:p>
            <a:pPr marL="0" indent="0" algn="just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Виктор Михайлович Васнецов</a:t>
            </a:r>
            <a:r>
              <a:rPr lang="ru-RU" sz="3200" b="1" dirty="0" smtClean="0">
                <a:effectLst/>
              </a:rPr>
              <a:t> 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2501081"/>
            <a:ext cx="2806625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3948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332656"/>
            <a:ext cx="8229600" cy="6155457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/>
              <a:t>Имя Преподобного Сергия неразрывно связано со знаменитой, решившей судьбу России Куликовской битвой и победой московского князя Дмитрия Ивановича над Мамаем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996" y="1230911"/>
            <a:ext cx="3338623" cy="2498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395536" y="3729314"/>
            <a:ext cx="41436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А. </a:t>
            </a:r>
            <a:r>
              <a:rPr lang="ru-RU" sz="1100" dirty="0" err="1" smtClean="0"/>
              <a:t>Кившенко</a:t>
            </a:r>
            <a:r>
              <a:rPr lang="ru-RU" sz="1100" dirty="0" smtClean="0"/>
              <a:t>. Преподобный Сергей Радонежский </a:t>
            </a:r>
          </a:p>
          <a:p>
            <a:r>
              <a:rPr lang="ru-RU" sz="1100" dirty="0" smtClean="0"/>
              <a:t>благословляет Дмитрия Донского на битву с Мамаем</a:t>
            </a:r>
            <a:endParaRPr lang="ru-RU" sz="11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210" y="1196752"/>
            <a:ext cx="3464119" cy="2397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412770" y="3681779"/>
            <a:ext cx="40932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err="1" smtClean="0"/>
              <a:t>Намеровский</a:t>
            </a:r>
            <a:r>
              <a:rPr lang="ru-RU" sz="1050" dirty="0" smtClean="0"/>
              <a:t> А.Г. Сергей Радонежский </a:t>
            </a:r>
          </a:p>
          <a:p>
            <a:r>
              <a:rPr lang="ru-RU" sz="1050" dirty="0" smtClean="0"/>
              <a:t>благословляет Дмитрия Донского на ратный подвиг</a:t>
            </a:r>
            <a:endParaRPr lang="ru-RU" sz="105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265" y="4097277"/>
            <a:ext cx="2326884" cy="231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15817" y="6021288"/>
            <a:ext cx="10801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Ю. Ракша. Куликово поле</a:t>
            </a:r>
            <a:endParaRPr lang="ru-RU" sz="11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4154639"/>
            <a:ext cx="1620606" cy="2305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TextBox 8"/>
          <p:cNvSpPr txBox="1"/>
          <p:nvPr/>
        </p:nvSpPr>
        <p:spPr>
          <a:xfrm>
            <a:off x="5796136" y="5651956"/>
            <a:ext cx="3096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И. </a:t>
            </a:r>
            <a:r>
              <a:rPr lang="ru-RU" sz="1050" dirty="0" err="1"/>
              <a:t>Сушенок</a:t>
            </a:r>
            <a:r>
              <a:rPr lang="ru-RU" sz="1050" dirty="0"/>
              <a:t>. Не уступим земли </a:t>
            </a:r>
            <a:r>
              <a:rPr lang="ru-RU" sz="1050" dirty="0" smtClean="0"/>
              <a:t>Русской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106896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468313" y="332656"/>
            <a:ext cx="8229600" cy="615545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Обращаются к образу Сергия Радонежского и наши современные художники.</a:t>
            </a:r>
          </a:p>
          <a:p>
            <a:pPr marL="0" indent="0" algn="just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4136962"/>
            <a:ext cx="41436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С. Кириллов. Преподобный Сергей Радонежский.</a:t>
            </a:r>
          </a:p>
          <a:p>
            <a:r>
              <a:rPr lang="ru-RU" sz="1100" dirty="0" smtClean="0"/>
              <a:t>Благословение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112" y="3947799"/>
            <a:ext cx="3096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В. Суворов. Дар очищения</a:t>
            </a:r>
            <a:endParaRPr lang="ru-RU" sz="105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395672"/>
            <a:ext cx="2198515" cy="2741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182213"/>
            <a:ext cx="2378735" cy="2765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7" y="4725144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Святой Сергий Радонежский – удивительная, яркая личность. </a:t>
            </a:r>
          </a:p>
          <a:p>
            <a:pPr algn="ctr"/>
            <a:r>
              <a:rPr lang="ru-RU" sz="2000" b="1" dirty="0" smtClean="0"/>
              <a:t>Его жизненный путь – образец святости и веры.</a:t>
            </a:r>
          </a:p>
          <a:p>
            <a:pPr algn="ctr"/>
            <a:r>
              <a:rPr lang="ru-RU" sz="2000" b="1" dirty="0" smtClean="0"/>
              <a:t> Он жил не напоказ, а так, как подсказывало ему сердце, </a:t>
            </a:r>
          </a:p>
          <a:p>
            <a:pPr algn="ctr"/>
            <a:r>
              <a:rPr lang="ru-RU" sz="2000" b="1" dirty="0" smtClean="0"/>
              <a:t>вера в Бога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37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207</TotalTime>
  <Words>430</Words>
  <Application>Microsoft Office PowerPoint</Application>
  <PresentationFormat>Экран (4:3)</PresentationFormat>
  <Paragraphs>33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Презентация PowerPoint</vt:lpstr>
      <vt:lpstr>Презентация PowerPoint</vt:lpstr>
      <vt:lpstr>НЕСТЕРОВ МИХАИЛ ВАСИЛЬЕВИЧ </vt:lpstr>
      <vt:lpstr>    Видение отроку Варфоломею           Юность преподобного Сергия</vt:lpstr>
      <vt:lpstr>   НИКОЛАЙ КОНСТАНТИНОВИЧ РЕРИХ </vt:lpstr>
      <vt:lpstr>  . </vt:lpstr>
      <vt:lpstr>  Виктор Михайлович Васнецов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Сергей  Радонежский</dc:title>
  <dc:creator>Паньшенскова О.М</dc:creator>
  <cp:lastModifiedBy>Пользователь</cp:lastModifiedBy>
  <cp:revision>23</cp:revision>
  <dcterms:created xsi:type="dcterms:W3CDTF">2012-11-12T19:19:48Z</dcterms:created>
  <dcterms:modified xsi:type="dcterms:W3CDTF">2014-01-27T11:37:23Z</dcterms:modified>
</cp:coreProperties>
</file>