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9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96" autoAdjust="0"/>
    <p:restoredTop sz="95369" autoAdjust="0"/>
  </p:normalViewPr>
  <p:slideViewPr>
    <p:cSldViewPr>
      <p:cViewPr varScale="1">
        <p:scale>
          <a:sx n="101" d="100"/>
          <a:sy n="101" d="100"/>
        </p:scale>
        <p:origin x="-1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CBB51-0475-4730-A6FC-F3A473361EE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1EBC1-69ED-489B-A3B8-E54F38C6F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083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1EBC1-69ED-489B-A3B8-E54F38C6FAD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77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58593" y="4797152"/>
            <a:ext cx="5235536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Мексика</a:t>
            </a:r>
          </a:p>
          <a:p>
            <a:pPr algn="ctr"/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0" y="0"/>
            <a:ext cx="9125944" cy="50851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58594" y="6304467"/>
            <a:ext cx="5405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интересные факты о ней.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93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95" y="-9427"/>
            <a:ext cx="4392488" cy="3600399"/>
          </a:xfrm>
        </p:spPr>
        <p:txBody>
          <a:bodyPr>
            <a:normAutofit lnSpcReduction="10000"/>
          </a:bodyPr>
          <a:lstStyle/>
          <a:p>
            <a:r>
              <a:rPr lang="vi-VN" sz="1800" dirty="0"/>
              <a:t> </a:t>
            </a:r>
            <a:r>
              <a:rPr lang="ru-RU" sz="1800" dirty="0" smtClean="0"/>
              <a:t>О</a:t>
            </a:r>
            <a:r>
              <a:rPr lang="vi-VN" sz="1800" dirty="0" smtClean="0"/>
              <a:t>фициально</a:t>
            </a:r>
            <a:r>
              <a:rPr lang="vi-VN" sz="1800" dirty="0"/>
              <a:t> — Мексика́нские Соединённые Шта́ты (исп. </a:t>
            </a:r>
            <a:r>
              <a:rPr lang="en-US" sz="1800" dirty="0"/>
              <a:t>Estados Unidos </a:t>
            </a:r>
            <a:r>
              <a:rPr lang="en-US" sz="1800" dirty="0" smtClean="0"/>
              <a:t>Mexicanos</a:t>
            </a:r>
            <a:r>
              <a:rPr lang="ru-RU" sz="1800" dirty="0" smtClean="0"/>
              <a:t>)</a:t>
            </a:r>
          </a:p>
          <a:p>
            <a:endParaRPr lang="ru-RU" sz="1800" dirty="0" smtClean="0"/>
          </a:p>
          <a:p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Мексика—третья по величине страна Латинской Америки после Бразилии и Аргентины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800" dirty="0">
                <a:solidFill>
                  <a:srgbClr val="FF0000"/>
                </a:solidFill>
              </a:rPr>
              <a:t>Мексика является самой северной из стран Латинской Америки и самой населённой из </a:t>
            </a:r>
            <a:r>
              <a:rPr lang="ru-RU" sz="1800" dirty="0" smtClean="0">
                <a:solidFill>
                  <a:srgbClr val="FF0000"/>
                </a:solidFill>
              </a:rPr>
              <a:t>испаноговорящих</a:t>
            </a:r>
            <a:r>
              <a:rPr lang="ru-RU" sz="1800" dirty="0">
                <a:solidFill>
                  <a:srgbClr val="FF0000"/>
                </a:solidFill>
              </a:rPr>
              <a:t> стран.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55303"/>
            <a:ext cx="4341663" cy="38884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98" y="3573016"/>
            <a:ext cx="3168352" cy="31409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4624"/>
            <a:ext cx="417646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65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952347"/>
              </p:ext>
            </p:extLst>
          </p:nvPr>
        </p:nvGraphicFramePr>
        <p:xfrm>
          <a:off x="755576" y="116632"/>
          <a:ext cx="7560840" cy="417646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80420"/>
                <a:gridCol w="3780420"/>
              </a:tblGrid>
              <a:tr h="55237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Дата независимости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 сентября</a:t>
                      </a:r>
                      <a:r>
                        <a:rPr lang="ru-RU" sz="1800" b="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0" i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1810</a:t>
                      </a:r>
                      <a:r>
                        <a:rPr lang="ru-RU" sz="1800" b="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(от </a:t>
                      </a:r>
                      <a:r>
                        <a:rPr lang="ru-RU" sz="1800" b="0" i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Испании</a:t>
                      </a:r>
                      <a:r>
                        <a:rPr lang="ru-RU" sz="1800" b="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b="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Официальный язык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испанский</a:t>
                      </a:r>
                      <a:endParaRPr lang="ru-RU" b="0" i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Столица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rgbClr val="FF0000"/>
                          </a:solidFill>
                        </a:rPr>
                        <a:t>Мехико</a:t>
                      </a:r>
                      <a:endParaRPr lang="ru-RU" b="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834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Крупнейшие города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u="none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Мехико</a:t>
                      </a:r>
                      <a:r>
                        <a:rPr lang="ru-RU" sz="1800" b="0" i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0" i="1" u="none" strike="noStrike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Гвадалахара</a:t>
                      </a:r>
                      <a:r>
                        <a:rPr lang="ru-RU" sz="1800" b="0" i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800" b="0" i="1" u="none" strike="noStrike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Монтеррей</a:t>
                      </a:r>
                      <a:r>
                        <a:rPr lang="ru-RU" sz="1800" b="0" i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</a:t>
                      </a:r>
                      <a:r>
                        <a:rPr lang="ru-RU" sz="1800" b="0" i="1" u="none" strike="noStrike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Пуэбла</a:t>
                      </a:r>
                      <a:endParaRPr lang="ru-RU" b="0" i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Форма правления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Президентская республика</a:t>
                      </a:r>
                      <a:endParaRPr lang="ru-RU" b="0" i="1" u="non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Президент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u="none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Фелипе Кальдерон</a:t>
                      </a:r>
                      <a:endParaRPr lang="ru-RU" b="0" i="1" u="none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Территория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rgbClr val="FF0000"/>
                          </a:solidFill>
                        </a:rPr>
                        <a:t>13-я в мире</a:t>
                      </a:r>
                      <a:endParaRPr lang="ru-RU" b="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6762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Валюта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b="0" i="1" u="non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Мексиканское </a:t>
                      </a:r>
                      <a:r>
                        <a:rPr lang="ru-RU" b="0" i="1" u="non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песо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925" y="4437112"/>
            <a:ext cx="1640654" cy="2323388"/>
          </a:xfrm>
          <a:prstGeom prst="rect">
            <a:avLst/>
          </a:prstGeom>
          <a:ln w="1905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131840" y="5264610"/>
            <a:ext cx="33025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Президент Мексики</a:t>
            </a:r>
          </a:p>
          <a:p>
            <a:r>
              <a:rPr lang="ru-RU" sz="2400" i="1" dirty="0">
                <a:solidFill>
                  <a:schemeClr val="accent2">
                    <a:lumMod val="75000"/>
                  </a:schemeClr>
                </a:solidFill>
              </a:rPr>
              <a:t>Фелипе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Кальдерон.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8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80920" cy="548640"/>
          </a:xfrm>
        </p:spPr>
        <p:txBody>
          <a:bodyPr/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Флаг Мексики состоит из трех вертикальных полос. Левая зеленая полоса обозначает надежду, средняя белая символизирует чистоту, а правая красная полоса представляет кровь мексиканского народа. Изображение орла, поедающего змея, основано на легенде ацтеков.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84303"/>
            <a:ext cx="6408712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501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24936" cy="2088232"/>
          </a:xfrm>
        </p:spPr>
        <p:txBody>
          <a:bodyPr/>
          <a:lstStyle/>
          <a:p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Государственный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язык испанский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но широко распространен и английский язык. 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В курортных зонах, в магазинах и ресторанах в ходу английский, 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французский и немецкий языки, в провинции они не распространены. 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Помимо этого местные этнические группы говорят </a:t>
            </a:r>
            <a:br>
              <a:rPr lang="ru-RU" sz="18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на своих родных языках.</a:t>
            </a:r>
            <a:r>
              <a:rPr lang="ru-RU" sz="1800" dirty="0">
                <a:solidFill>
                  <a:srgbClr val="FFFF00"/>
                </a:solidFill>
              </a:rPr>
              <a:t/>
            </a:r>
            <a:br>
              <a:rPr lang="ru-RU" sz="1800" dirty="0">
                <a:solidFill>
                  <a:srgbClr val="FFFF00"/>
                </a:solidFill>
              </a:rPr>
            </a:b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32856"/>
            <a:ext cx="4392488" cy="4680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8880"/>
            <a:ext cx="446449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2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501008"/>
            <a:ext cx="8352928" cy="1313344"/>
          </a:xfrm>
        </p:spPr>
        <p:txBody>
          <a:bodyPr/>
          <a:lstStyle/>
          <a:p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Национальным видом спорта Мексики считается бой быков. Во всех крупных мексиканских городах построены арены для боя быков. Самая крупная из них – арена La Monumental в городе Мехико. Кроме этого, одним из самых любимых мексиканских видов спорта является футбол. Здесь имеется две Национальных Лиги. Второе место по популярности в Мексике занимает бейсбол. 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6632"/>
            <a:ext cx="4449405" cy="3096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296399" cy="3096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398" y="5121188"/>
            <a:ext cx="2504087" cy="165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5085184"/>
            <a:ext cx="366837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3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520940" cy="1296144"/>
          </a:xfrm>
        </p:spPr>
        <p:txBody>
          <a:bodyPr/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Мексиканская кухня пользуется всемирной славой. Среди самых известных кулинарных шедевров следует назвать такие блюда, как фахитас (fajitas), кесадильяс (quesadillas), энчиладас (enchiladas) и всеми любимые такос (tacos).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821" y="3553978"/>
            <a:ext cx="2702560" cy="3251200"/>
          </a:xfrm>
          <a:prstGeom prst="rect">
            <a:avLst/>
          </a:prstGeom>
          <a:ln w="1905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983286" y="5519189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Фахитас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05" y="3575723"/>
            <a:ext cx="3511535" cy="32294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9076065">
            <a:off x="-75362" y="5701899"/>
            <a:ext cx="1550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Кесадильяс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40768"/>
            <a:ext cx="2840043" cy="20909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45477" y="2276872"/>
            <a:ext cx="826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Такос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20" y="1632662"/>
            <a:ext cx="3412189" cy="17800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132856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Энчиладас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1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650992" cy="1567549"/>
          </a:xfrm>
        </p:spPr>
        <p:txBody>
          <a:bodyPr/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Чихуахуа является самой маленькой собакой в мире, и названа в честь мексиканского штата. 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308" y="4219378"/>
            <a:ext cx="3672407" cy="2160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6805" y="6399563"/>
            <a:ext cx="274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State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Chihuahua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40" y="2903950"/>
            <a:ext cx="4809441" cy="36972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069" y="1628800"/>
            <a:ext cx="3918650" cy="192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7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70</TotalTime>
  <Words>153</Words>
  <Application>Microsoft Office PowerPoint</Application>
  <PresentationFormat>Экран (4:3)</PresentationFormat>
  <Paragraphs>36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Углы</vt:lpstr>
      <vt:lpstr>Презентация PowerPoint</vt:lpstr>
      <vt:lpstr>Презентация PowerPoint</vt:lpstr>
      <vt:lpstr>Презентация PowerPoint</vt:lpstr>
      <vt:lpstr>Флаг Мексики состоит из трех вертикальных полос. Левая зеленая полоса обозначает надежду, средняя белая символизирует чистоту, а правая красная полоса представляет кровь мексиканского народа. Изображение орла, поедающего змея, основано на легенде ацтеков.</vt:lpstr>
      <vt:lpstr>Государственный язык испанский, но широко распространен и английский язык.  В курортных зонах, в магазинах и ресторанах в ходу английский,  французский и немецкий языки, в провинции они не распространены.  Помимо этого местные этнические группы говорят  на своих родных языках. </vt:lpstr>
      <vt:lpstr>Национальным видом спорта Мексики считается бой быков. Во всех крупных мексиканских городах построены арены для боя быков. Самая крупная из них – арена La Monumental в городе Мехико. Кроме этого, одним из самых любимых мексиканских видов спорта является футбол. Здесь имеется две Национальных Лиги. Второе место по популярности в Мексике занимает бейсбол. </vt:lpstr>
      <vt:lpstr>Мексиканская кухня пользуется всемирной славой. Среди самых известных кулинарных шедевров следует назвать такие блюда, как фахитас (fajitas), кесадильяс (quesadillas), энчиладас (enchiladas) и всеми любимые такос (tacos).</vt:lpstr>
      <vt:lpstr>Чихуахуа является самой маленькой собакой в мире, и названа в честь мексиканского штата.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rex</cp:lastModifiedBy>
  <cp:revision>9</cp:revision>
  <dcterms:modified xsi:type="dcterms:W3CDTF">2012-04-04T02:57:22Z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1598032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