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7" r:id="rId4"/>
    <p:sldId id="270" r:id="rId5"/>
    <p:sldId id="258" r:id="rId6"/>
    <p:sldId id="259" r:id="rId7"/>
    <p:sldId id="274" r:id="rId8"/>
    <p:sldId id="273" r:id="rId9"/>
    <p:sldId id="260" r:id="rId10"/>
    <p:sldId id="261" r:id="rId11"/>
    <p:sldId id="262" r:id="rId12"/>
    <p:sldId id="263" r:id="rId13"/>
    <p:sldId id="264" r:id="rId14"/>
    <p:sldId id="266" r:id="rId15"/>
    <p:sldId id="265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2D65CDD7-C21E-4D33-98A5-857BC270C983}" type="datetimeFigureOut">
              <a:rPr lang="ru-RU" smtClean="0"/>
              <a:pPr/>
              <a:t>29.09.2011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D1947C5-FE77-4F1E-BE18-045F69303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CDD7-C21E-4D33-98A5-857BC270C983}" type="datetimeFigureOut">
              <a:rPr lang="ru-RU" smtClean="0"/>
              <a:pPr/>
              <a:t>29.09.2011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947C5-FE77-4F1E-BE18-045F69303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CDD7-C21E-4D33-98A5-857BC270C983}" type="datetimeFigureOut">
              <a:rPr lang="ru-RU" smtClean="0"/>
              <a:pPr/>
              <a:t>29.09.2011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947C5-FE77-4F1E-BE18-045F69303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CDD7-C21E-4D33-98A5-857BC270C983}" type="datetimeFigureOut">
              <a:rPr lang="ru-RU" smtClean="0"/>
              <a:pPr/>
              <a:t>29.09.2011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947C5-FE77-4F1E-BE18-045F69303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CDD7-C21E-4D33-98A5-857BC270C983}" type="datetimeFigureOut">
              <a:rPr lang="ru-RU" smtClean="0"/>
              <a:pPr/>
              <a:t>29.09.2011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947C5-FE77-4F1E-BE18-045F69303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CDD7-C21E-4D33-98A5-857BC270C983}" type="datetimeFigureOut">
              <a:rPr lang="ru-RU" smtClean="0"/>
              <a:pPr/>
              <a:t>29.09.2011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947C5-FE77-4F1E-BE18-045F69303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D65CDD7-C21E-4D33-98A5-857BC270C983}" type="datetimeFigureOut">
              <a:rPr lang="ru-RU" smtClean="0"/>
              <a:pPr/>
              <a:t>29.09.2011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947C5-FE77-4F1E-BE18-045F693036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2D65CDD7-C21E-4D33-98A5-857BC270C983}" type="datetimeFigureOut">
              <a:rPr lang="ru-RU" smtClean="0"/>
              <a:pPr/>
              <a:t>29.09.2011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D1947C5-FE77-4F1E-BE18-045F69303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CDD7-C21E-4D33-98A5-857BC270C983}" type="datetimeFigureOut">
              <a:rPr lang="ru-RU" smtClean="0"/>
              <a:pPr/>
              <a:t>29.09.2011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947C5-FE77-4F1E-BE18-045F69303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CDD7-C21E-4D33-98A5-857BC270C983}" type="datetimeFigureOut">
              <a:rPr lang="ru-RU" smtClean="0"/>
              <a:pPr/>
              <a:t>29.09.2011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947C5-FE77-4F1E-BE18-045F69303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CDD7-C21E-4D33-98A5-857BC270C983}" type="datetimeFigureOut">
              <a:rPr lang="ru-RU" smtClean="0"/>
              <a:pPr/>
              <a:t>29.09.2011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947C5-FE77-4F1E-BE18-045F69303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2D65CDD7-C21E-4D33-98A5-857BC270C983}" type="datetimeFigureOut">
              <a:rPr lang="ru-RU" smtClean="0"/>
              <a:pPr/>
              <a:t>29.09.2011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D1947C5-FE77-4F1E-BE18-045F69303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000108"/>
            <a:ext cx="8458200" cy="287180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>Увеличительные приборы. Приготовление микропрепарата кожицы чешуи лука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86578" y="5643578"/>
            <a:ext cx="1643074" cy="509026"/>
          </a:xfrm>
        </p:spPr>
        <p:txBody>
          <a:bodyPr/>
          <a:lstStyle/>
          <a:p>
            <a:pPr algn="ctr"/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МОИ ДОКУМЕНТЫ-2\картинки биология\общая биология\цитология\микроскоп и приготовление препаратов\приготовление препарата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7714668" cy="6357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МОИ ДОКУМЕНТЫ-2\картинки биология\общая биология\цитология\микроскоп и приготовление препаратов\приготовление препарата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28604"/>
            <a:ext cx="7786742" cy="64561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МОИ ДОКУМЕНТЫ-2\картинки биология\общая биология\цитология\микроскоп и приготовление препаратов\приготовление препарата 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7872022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МОИ ДОКУМЕНТЫ-2\картинки биология\общая биология\цитология\микроскоп и приготовление препаратов\приготовление препарата 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66"/>
            <a:ext cx="7872022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МОИ ДОКУМЕНТЫ-2\картинки биология\общая биология\цитология\микроскоп и приготовление препаратов\готовый препара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28604"/>
            <a:ext cx="7572428" cy="6473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МОИ ДОКУМЕНТЫ-2\картинки биология\общая биология\цитология\микроскоп и приготовление препаратов\этапы приготовления препара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16"/>
            <a:ext cx="9223290" cy="342902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571480"/>
            <a:ext cx="5929354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Итак, повторите еще этапы приготовления микропрепарата: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9144000" cy="378621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Подготовьте микроскоп к работе и рассмотрите микропрепарат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91440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Простейший увеличительный прибор – лупа:</a:t>
            </a:r>
            <a:endParaRPr lang="ru-RU" dirty="0"/>
          </a:p>
        </p:txBody>
      </p:sp>
      <p:pic>
        <p:nvPicPr>
          <p:cNvPr id="14338" name="Picture 2" descr="F:\МОИ ДОКУМЕНТЫ-2\картинки биология\растения\морфоллогия и внутреннее строение растений\клетка , увеличительные приборы, гербарии\луп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607307"/>
            <a:ext cx="7000924" cy="52506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428604"/>
            <a:ext cx="8929718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Различные клетки мы можем рассмотреть при помощи микроскопов: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14678" y="6072206"/>
            <a:ext cx="3000396" cy="785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Микроскоп Р. Гука</a:t>
            </a:r>
            <a:endParaRPr lang="ru-RU" dirty="0"/>
          </a:p>
        </p:txBody>
      </p:sp>
      <p:pic>
        <p:nvPicPr>
          <p:cNvPr id="1028" name="Picture 4" descr="F:\МОИ ДОКУМЕНТЫ-2\картинки биология\растения\морфоллогия и внутреннее строение растений\клетка , увеличительные приборы, гербарии\Р.Гук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00174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МОИ ДОКУМЕНТЫ-2\картинки биология\растения\морфоллогия и внутреннее строение растений\клетка , увеличительные приборы, гербарии\современный микроско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ОИ ДОКУМЕНТЫ-2\картинки биология\общая биология\цитология\микроскоп и приготовление препаратов\световой микроско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0"/>
            <a:ext cx="8019833" cy="606087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00430" y="6215082"/>
            <a:ext cx="2714644" cy="6429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Световой микроскоп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МОИ ДОКУМЕНТЫ-2\картинки биология\общая биология\цитология\микроскоп и приготовление препаратов\максимальное увеличение микроскопов.jpg"/>
          <p:cNvPicPr>
            <a:picLocks noChangeAspect="1" noChangeArrowheads="1"/>
          </p:cNvPicPr>
          <p:nvPr/>
        </p:nvPicPr>
        <p:blipFill>
          <a:blip r:embed="rId2"/>
          <a:srcRect l="3184" t="3589" r="10277" b="24010"/>
          <a:stretch>
            <a:fillRect/>
          </a:stretch>
        </p:blipFill>
        <p:spPr bwMode="auto">
          <a:xfrm>
            <a:off x="1214414" y="0"/>
            <a:ext cx="6643734" cy="4247633"/>
          </a:xfrm>
          <a:prstGeom prst="rect">
            <a:avLst/>
          </a:prstGeom>
          <a:noFill/>
        </p:spPr>
      </p:pic>
      <p:pic>
        <p:nvPicPr>
          <p:cNvPr id="3075" name="Picture 3" descr="F:\МОИ ДОКУМЕНТЫ-2\картинки биология\общая биология\цитология\микроскоп и приготовление препаратов\объекты электронного микроскопа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1" y="4000504"/>
            <a:ext cx="4572000" cy="2857496"/>
          </a:xfrm>
          <a:prstGeom prst="rect">
            <a:avLst/>
          </a:prstGeom>
          <a:noFill/>
        </p:spPr>
      </p:pic>
      <p:pic>
        <p:nvPicPr>
          <p:cNvPr id="3076" name="Picture 4" descr="F:\МОИ ДОКУМЕНТЫ-2\картинки биология\общая биология\цитология\микроскоп и приготовление препаратов\объекты электронного микроскоп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143381"/>
            <a:ext cx="4286248" cy="271462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00496" y="3786190"/>
            <a:ext cx="2000264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Объекты электронного микроскопа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4071942"/>
            <a:ext cx="128585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 определить увеличение светового микроскопа?</a:t>
            </a:r>
            <a:endParaRPr lang="ru-RU" dirty="0"/>
          </a:p>
        </p:txBody>
      </p:sp>
      <p:pic>
        <p:nvPicPr>
          <p:cNvPr id="11266" name="Picture 2" descr="F:\МОИ ДОКУМЕНТЫ-2\картинки биология\общая биология\цитология\микроскоп и приготовление препаратов\окуляры и объективы.jpg"/>
          <p:cNvPicPr>
            <a:picLocks noChangeAspect="1" noChangeArrowheads="1"/>
          </p:cNvPicPr>
          <p:nvPr/>
        </p:nvPicPr>
        <p:blipFill>
          <a:blip r:embed="rId2"/>
          <a:srcRect l="2216" t="8312" r="8511" b="12725"/>
          <a:stretch>
            <a:fillRect/>
          </a:stretch>
        </p:blipFill>
        <p:spPr bwMode="auto">
          <a:xfrm>
            <a:off x="857224" y="1785926"/>
            <a:ext cx="7467244" cy="5072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МОИ ДОКУМЕНТЫ-2\картинки биология\общая биология\цитология\микроскоп и приготовление препаратов\увеличение микроскопа.jpg"/>
          <p:cNvPicPr>
            <a:picLocks noChangeAspect="1" noChangeArrowheads="1"/>
          </p:cNvPicPr>
          <p:nvPr/>
        </p:nvPicPr>
        <p:blipFill>
          <a:blip r:embed="rId2"/>
          <a:srcRect t="8791"/>
          <a:stretch>
            <a:fillRect/>
          </a:stretch>
        </p:blipFill>
        <p:spPr bwMode="auto">
          <a:xfrm>
            <a:off x="1" y="357166"/>
            <a:ext cx="9091792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Этапы приготовления микропрепарата:</a:t>
            </a:r>
            <a:endParaRPr lang="ru-RU" dirty="0"/>
          </a:p>
        </p:txBody>
      </p:sp>
      <p:pic>
        <p:nvPicPr>
          <p:cNvPr id="4098" name="Picture 2" descr="F:\МОИ ДОКУМЕНТЫ-2\картинки биология\общая биология\цитология\микроскоп и приготовление препаратов\приготовление препара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1" y="1714488"/>
            <a:ext cx="6096307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28</TotalTime>
  <Words>57</Words>
  <Application>Microsoft Office PowerPoint</Application>
  <PresentationFormat>Экран (4:3)</PresentationFormat>
  <Paragraphs>10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Городская</vt:lpstr>
      <vt:lpstr>Увеличительные приборы. Приготовление микропрепарата кожицы чешуи лука</vt:lpstr>
      <vt:lpstr>Простейший увеличительный прибор – лупа:</vt:lpstr>
      <vt:lpstr>Различные клетки мы можем рассмотреть при помощи микроскопов:</vt:lpstr>
      <vt:lpstr>Слайд 4</vt:lpstr>
      <vt:lpstr>Слайд 5</vt:lpstr>
      <vt:lpstr>Слайд 6</vt:lpstr>
      <vt:lpstr>Как определить увеличение светового микроскопа?</vt:lpstr>
      <vt:lpstr>Слайд 8</vt:lpstr>
      <vt:lpstr>Этапы приготовления микропрепарата:</vt:lpstr>
      <vt:lpstr>Слайд 10</vt:lpstr>
      <vt:lpstr>Слайд 11</vt:lpstr>
      <vt:lpstr>Слайд 12</vt:lpstr>
      <vt:lpstr>Слайд 13</vt:lpstr>
      <vt:lpstr>Слайд 14</vt:lpstr>
      <vt:lpstr>Слайд 15</vt:lpstr>
      <vt:lpstr>Подготовьте микроскоп к работе и рассмотрите микропрепарат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Приготовление микропрепарата кожицы чешуи лука</dc:title>
  <dc:creator>Саша МАРКОВ</dc:creator>
  <cp:lastModifiedBy>COMP</cp:lastModifiedBy>
  <cp:revision>5</cp:revision>
  <dcterms:created xsi:type="dcterms:W3CDTF">2008-09-14T11:42:52Z</dcterms:created>
  <dcterms:modified xsi:type="dcterms:W3CDTF">2011-09-29T13:32:29Z</dcterms:modified>
</cp:coreProperties>
</file>