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  <p:sldId id="256" r:id="rId3"/>
    <p:sldId id="259" r:id="rId4"/>
    <p:sldId id="265" r:id="rId5"/>
    <p:sldId id="266" r:id="rId6"/>
    <p:sldId id="257" r:id="rId7"/>
    <p:sldId id="267" r:id="rId8"/>
    <p:sldId id="258" r:id="rId9"/>
    <p:sldId id="260" r:id="rId10"/>
    <p:sldId id="261" r:id="rId11"/>
    <p:sldId id="262" r:id="rId12"/>
    <p:sldId id="26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091D7-7AEC-478C-AAD4-A2506C170533}" type="datetimeFigureOut">
              <a:rPr lang="ru-RU" smtClean="0"/>
              <a:t>17.04.2013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EE65CDF-0D93-48C7-85C6-44DDE3D3CB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091D7-7AEC-478C-AAD4-A2506C170533}" type="datetimeFigureOut">
              <a:rPr lang="ru-RU" smtClean="0"/>
              <a:t>17.04.2013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65CDF-0D93-48C7-85C6-44DDE3D3CB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091D7-7AEC-478C-AAD4-A2506C170533}" type="datetimeFigureOut">
              <a:rPr lang="ru-RU" smtClean="0"/>
              <a:t>17.04.2013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65CDF-0D93-48C7-85C6-44DDE3D3CB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091D7-7AEC-478C-AAD4-A2506C170533}" type="datetimeFigureOut">
              <a:rPr lang="ru-RU" smtClean="0"/>
              <a:t>17.04.2013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EE65CDF-0D93-48C7-85C6-44DDE3D3CB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091D7-7AEC-478C-AAD4-A2506C170533}" type="datetimeFigureOut">
              <a:rPr lang="ru-RU" smtClean="0"/>
              <a:t>17.04.2013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65CDF-0D93-48C7-85C6-44DDE3D3CB0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091D7-7AEC-478C-AAD4-A2506C170533}" type="datetimeFigureOut">
              <a:rPr lang="ru-RU" smtClean="0"/>
              <a:t>17.04.2013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65CDF-0D93-48C7-85C6-44DDE3D3CB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091D7-7AEC-478C-AAD4-A2506C170533}" type="datetimeFigureOut">
              <a:rPr lang="ru-RU" smtClean="0"/>
              <a:t>17.04.2013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EE65CDF-0D93-48C7-85C6-44DDE3D3CB04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091D7-7AEC-478C-AAD4-A2506C170533}" type="datetimeFigureOut">
              <a:rPr lang="ru-RU" smtClean="0"/>
              <a:t>17.04.2013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65CDF-0D93-48C7-85C6-44DDE3D3CB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091D7-7AEC-478C-AAD4-A2506C170533}" type="datetimeFigureOut">
              <a:rPr lang="ru-RU" smtClean="0"/>
              <a:t>17.04.2013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65CDF-0D93-48C7-85C6-44DDE3D3CB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091D7-7AEC-478C-AAD4-A2506C170533}" type="datetimeFigureOut">
              <a:rPr lang="ru-RU" smtClean="0"/>
              <a:t>17.04.2013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65CDF-0D93-48C7-85C6-44DDE3D3CB0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0091D7-7AEC-478C-AAD4-A2506C170533}" type="datetimeFigureOut">
              <a:rPr lang="ru-RU" smtClean="0"/>
              <a:t>17.04.2013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E65CDF-0D93-48C7-85C6-44DDE3D3CB04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00091D7-7AEC-478C-AAD4-A2506C170533}" type="datetimeFigureOut">
              <a:rPr lang="ru-RU" smtClean="0"/>
              <a:t>17.04.2013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EE65CDF-0D93-48C7-85C6-44DDE3D3CB0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rubasket.com/images/stories/remote/http--assets.espn.go.com-photo-2010-0218-nba_g_drose_300.jpg" TargetMode="External"/><Relationship Id="rId3" Type="http://schemas.openxmlformats.org/officeDocument/2006/relationships/hyperlink" Target="http://xreferat.ru/image/103/1307334508_20.jpg" TargetMode="External"/><Relationship Id="rId7" Type="http://schemas.openxmlformats.org/officeDocument/2006/relationships/hyperlink" Target="http://cdn.bleacherreport.net/images_root/slides/photos/000/676/753/107439411_crop" TargetMode="External"/><Relationship Id="rId2" Type="http://schemas.openxmlformats.org/officeDocument/2006/relationships/hyperlink" Target="http://www.grafamania.net/uploads/posts/2009-05/1242333502_1237869572_basketball.jpg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mywarez.ru/uploads/posts/1178863165_36.jpg" TargetMode="External"/><Relationship Id="rId11" Type="http://schemas.openxmlformats.org/officeDocument/2006/relationships/hyperlink" Target="http://tak-to-ent.net/nws/fizra1/oru_v_parakh" TargetMode="External"/><Relationship Id="rId5" Type="http://schemas.openxmlformats.org/officeDocument/2006/relationships/hyperlink" Target="http://xreferat.ru/image/103/1307337842_13.jpg" TargetMode="External"/><Relationship Id="rId10" Type="http://schemas.openxmlformats.org/officeDocument/2006/relationships/hyperlink" Target="http://www.zavsegda.com/images/blog/2012/11/26/preview/50b37ffa5469b.jpg" TargetMode="External"/><Relationship Id="rId4" Type="http://schemas.openxmlformats.org/officeDocument/2006/relationships/hyperlink" Target="http://xreferat.ru/image/103/1307337841_11.jpg" TargetMode="External"/><Relationship Id="rId9" Type="http://schemas.openxmlformats.org/officeDocument/2006/relationships/hyperlink" Target="http://pro-basketball.ru/wp-content/uploads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www.mywarez.ru/uploads/posts/1178863165_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548680"/>
            <a:ext cx="484459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/>
              <a:t>Физическая культура</a:t>
            </a:r>
          </a:p>
          <a:p>
            <a:pPr algn="ctr"/>
            <a:r>
              <a:rPr lang="ru-RU" sz="3200" b="1" dirty="0" smtClean="0"/>
              <a:t>6 класс</a:t>
            </a:r>
            <a:endParaRPr lang="ru-RU" sz="32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2915816" y="2420888"/>
            <a:ext cx="506504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/>
              <a:t>Составитель: </a:t>
            </a:r>
          </a:p>
          <a:p>
            <a:pPr algn="ctr"/>
            <a:r>
              <a:rPr lang="ru-RU" sz="2400" b="1" dirty="0"/>
              <a:t>учитель </a:t>
            </a:r>
            <a:r>
              <a:rPr lang="ru-RU" sz="2400" b="1" dirty="0" smtClean="0"/>
              <a:t>физической культуры</a:t>
            </a:r>
            <a:endParaRPr lang="ru-RU" sz="2400" b="1" dirty="0"/>
          </a:p>
          <a:p>
            <a:pPr algn="ctr"/>
            <a:r>
              <a:rPr lang="ru-RU" sz="2400" b="1" dirty="0"/>
              <a:t>МБОУ «СОШ № 15 п. Кулой»</a:t>
            </a:r>
          </a:p>
          <a:p>
            <a:pPr algn="r"/>
            <a:r>
              <a:rPr lang="ru-RU" sz="2400" b="1" dirty="0" err="1" smtClean="0"/>
              <a:t>Проурзин</a:t>
            </a:r>
            <a:r>
              <a:rPr lang="ru-RU" sz="2400" b="1" dirty="0" smtClean="0"/>
              <a:t>  Александр Владимирович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2350750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://www.zavsegda.com/images/blog/2012/11/26/preview/50b37ffa5469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68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010595" y="260648"/>
            <a:ext cx="277672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/>
              <a:t>Викторина</a:t>
            </a:r>
            <a:endParaRPr lang="ru-RU" sz="4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788111" y="1379159"/>
            <a:ext cx="75677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1. В каком году появился баскетбол?</a:t>
            </a:r>
            <a:endParaRPr lang="ru-RU" sz="36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155575" y="1642678"/>
            <a:ext cx="906677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/>
              <a:t>2</a:t>
            </a:r>
            <a:r>
              <a:rPr lang="ru-RU" sz="3600" b="1" dirty="0" smtClean="0"/>
              <a:t>. Сколько четвертей в баскетбольной игре?</a:t>
            </a:r>
            <a:endParaRPr lang="ru-RU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1653321" y="1127546"/>
            <a:ext cx="544572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3. Сколько игроков на </a:t>
            </a:r>
          </a:p>
          <a:p>
            <a:r>
              <a:rPr lang="ru-RU" sz="3600" b="1" dirty="0" smtClean="0"/>
              <a:t>баскетбольной площадке?</a:t>
            </a:r>
            <a:endParaRPr lang="ru-RU" sz="36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340859" y="1250922"/>
            <a:ext cx="646228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/>
              <a:t>8</a:t>
            </a:r>
            <a:r>
              <a:rPr lang="ru-RU" sz="3600" b="1" dirty="0" smtClean="0"/>
              <a:t>. </a:t>
            </a:r>
            <a:r>
              <a:rPr lang="ru-RU" sz="3600" b="1" dirty="0"/>
              <a:t>Существуют ли в баскетболе </a:t>
            </a:r>
            <a:endParaRPr lang="ru-RU" sz="3600" b="1" dirty="0" smtClean="0"/>
          </a:p>
          <a:p>
            <a:pPr algn="ctr"/>
            <a:r>
              <a:rPr lang="ru-RU" sz="3600" b="1" dirty="0" smtClean="0"/>
              <a:t>жёлтые </a:t>
            </a:r>
            <a:r>
              <a:rPr lang="ru-RU" sz="3600" b="1" dirty="0"/>
              <a:t>карточки?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60306" y="1032908"/>
            <a:ext cx="722338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/>
              <a:t>4</a:t>
            </a:r>
            <a:r>
              <a:rPr lang="ru-RU" sz="3600" b="1" dirty="0" smtClean="0"/>
              <a:t>. </a:t>
            </a:r>
            <a:r>
              <a:rPr lang="ru-RU" sz="3600" b="1" dirty="0"/>
              <a:t>Сколько секунд  дается команде </a:t>
            </a:r>
            <a:endParaRPr lang="ru-RU" sz="3600" b="1" dirty="0" smtClean="0"/>
          </a:p>
          <a:p>
            <a:pPr algn="ctr"/>
            <a:r>
              <a:rPr lang="ru-RU" sz="3600" b="1" dirty="0" smtClean="0"/>
              <a:t>на </a:t>
            </a:r>
            <a:r>
              <a:rPr lang="ru-RU" sz="3600" b="1" dirty="0"/>
              <a:t>владение мяча?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35071" y="1010222"/>
            <a:ext cx="648010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/>
              <a:t>5</a:t>
            </a:r>
            <a:r>
              <a:rPr lang="ru-RU" sz="3600" b="1" dirty="0" smtClean="0"/>
              <a:t>. </a:t>
            </a:r>
            <a:r>
              <a:rPr lang="ru-RU" sz="3600" b="1" dirty="0"/>
              <a:t>Какая страна является </a:t>
            </a:r>
            <a:endParaRPr lang="ru-RU" sz="3600" b="1" dirty="0" smtClean="0"/>
          </a:p>
          <a:p>
            <a:r>
              <a:rPr lang="ru-RU" sz="3600" b="1" dirty="0" smtClean="0"/>
              <a:t>родоначальником </a:t>
            </a:r>
            <a:r>
              <a:rPr lang="ru-RU" sz="3600" b="1" dirty="0"/>
              <a:t>баскетбола?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77671" y="1185561"/>
            <a:ext cx="704256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/>
              <a:t>6. </a:t>
            </a:r>
            <a:r>
              <a:rPr lang="ru-RU" sz="3600" b="1" dirty="0"/>
              <a:t>Как переводится с английского </a:t>
            </a:r>
            <a:endParaRPr lang="ru-RU" sz="3600" b="1" dirty="0" smtClean="0"/>
          </a:p>
          <a:p>
            <a:pPr algn="ctr"/>
            <a:r>
              <a:rPr lang="ru-RU" sz="3600" b="1" dirty="0" smtClean="0"/>
              <a:t>игра </a:t>
            </a:r>
            <a:r>
              <a:rPr lang="ru-RU" sz="3600" b="1" dirty="0"/>
              <a:t>«баскетбол»? </a:t>
            </a:r>
            <a:r>
              <a:rPr lang="ru-RU" sz="3600" b="1" dirty="0" smtClean="0"/>
              <a:t> </a:t>
            </a:r>
            <a:endParaRPr lang="ru-RU" sz="3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154215" y="1010221"/>
            <a:ext cx="69127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/>
              <a:t>7</a:t>
            </a:r>
            <a:r>
              <a:rPr lang="ru-RU" sz="3600" b="1" dirty="0" smtClean="0"/>
              <a:t>.</a:t>
            </a:r>
            <a:r>
              <a:rPr lang="ru-RU" sz="3600" dirty="0"/>
              <a:t> </a:t>
            </a:r>
            <a:r>
              <a:rPr lang="ru-RU" sz="3600" b="1" dirty="0"/>
              <a:t>Сколько очков дается команде </a:t>
            </a:r>
            <a:endParaRPr lang="ru-RU" sz="3600" b="1" dirty="0" smtClean="0"/>
          </a:p>
          <a:p>
            <a:pPr algn="ctr"/>
            <a:r>
              <a:rPr lang="ru-RU" sz="3600" b="1" dirty="0" smtClean="0"/>
              <a:t>при </a:t>
            </a:r>
            <a:r>
              <a:rPr lang="ru-RU" sz="3600" b="1" dirty="0"/>
              <a:t>броске со штрафной линии? </a:t>
            </a:r>
            <a:r>
              <a:rPr lang="ru-RU" sz="3600" b="1" dirty="0" smtClean="0"/>
              <a:t> </a:t>
            </a:r>
            <a:endParaRPr lang="ru-RU" sz="3600" b="1" dirty="0"/>
          </a:p>
        </p:txBody>
      </p:sp>
      <p:sp>
        <p:nvSpPr>
          <p:cNvPr id="13" name="AutoShape 2" descr="http://www.zavsegda.com/images/blog/2012/11/26/preview/50b37ffa5469b.jpg"/>
          <p:cNvSpPr>
            <a:spLocks noChangeAspect="1" noChangeArrowheads="1"/>
          </p:cNvSpPr>
          <p:nvPr/>
        </p:nvSpPr>
        <p:spPr bwMode="auto">
          <a:xfrm>
            <a:off x="155575" y="-1447800"/>
            <a:ext cx="4019550" cy="301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8212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7" grpId="0"/>
      <p:bldP spid="7" grpId="1"/>
      <p:bldP spid="8" grpId="0"/>
      <p:bldP spid="9" grpId="0"/>
      <p:bldP spid="9" grpId="1"/>
      <p:bldP spid="10" grpId="0"/>
      <p:bldP spid="10" grpId="1"/>
      <p:bldP spid="11" grpId="0"/>
      <p:bldP spid="11" grpId="1"/>
      <p:bldP spid="1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619438"/>
            <a:ext cx="550984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dirty="0" smtClean="0"/>
              <a:t>Задание на дом</a:t>
            </a:r>
            <a:endParaRPr lang="ru-RU" sz="6000" dirty="0"/>
          </a:p>
        </p:txBody>
      </p:sp>
      <p:sp>
        <p:nvSpPr>
          <p:cNvPr id="5" name="TextBox 4"/>
          <p:cNvSpPr txBox="1"/>
          <p:nvPr/>
        </p:nvSpPr>
        <p:spPr>
          <a:xfrm>
            <a:off x="539552" y="2780927"/>
            <a:ext cx="802957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Изучение </a:t>
            </a:r>
            <a:r>
              <a:rPr lang="ru-RU" sz="3600" dirty="0"/>
              <a:t>правил игры страницы 56-57</a:t>
            </a:r>
          </a:p>
        </p:txBody>
      </p:sp>
    </p:spTree>
    <p:extLst>
      <p:ext uri="{BB962C8B-B14F-4D97-AF65-F5344CB8AC3E}">
        <p14:creationId xmlns:p14="http://schemas.microsoft.com/office/powerpoint/2010/main" val="1121711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802" y="29572"/>
            <a:ext cx="9103198" cy="64017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/>
              <a:t>Список </a:t>
            </a:r>
            <a:r>
              <a:rPr lang="ru-RU" sz="3200" b="1" dirty="0"/>
              <a:t>использованных источников.</a:t>
            </a:r>
            <a:endParaRPr lang="ru-RU" sz="3200" dirty="0"/>
          </a:p>
          <a:p>
            <a:pPr marL="342900" lvl="0" indent="-342900">
              <a:buAutoNum type="arabicPeriod"/>
            </a:pPr>
            <a:r>
              <a:rPr lang="ru-RU" dirty="0" smtClean="0"/>
              <a:t>В.И</a:t>
            </a:r>
            <a:r>
              <a:rPr lang="ru-RU" dirty="0"/>
              <a:t>. Лях. И А.А. </a:t>
            </a:r>
            <a:r>
              <a:rPr lang="ru-RU" dirty="0" err="1"/>
              <a:t>Зданевич</a:t>
            </a:r>
            <a:r>
              <a:rPr lang="ru-RU" dirty="0"/>
              <a:t> «Физическая культура 5-7 классы». «Просвещение», </a:t>
            </a:r>
            <a:r>
              <a:rPr lang="ru-RU" dirty="0" smtClean="0"/>
              <a:t>2011г.</a:t>
            </a:r>
          </a:p>
          <a:p>
            <a:pPr marL="342900" lvl="0" indent="-342900">
              <a:buAutoNum type="arabicPeriod"/>
            </a:pPr>
            <a:r>
              <a:rPr lang="ru-RU" dirty="0" smtClean="0"/>
              <a:t>В</a:t>
            </a:r>
            <a:r>
              <a:rPr lang="ru-RU" dirty="0"/>
              <a:t>. И. Лях. «Тематическое планирование 6 классы, баскетбол» «Просвещение», </a:t>
            </a:r>
            <a:r>
              <a:rPr lang="ru-RU" dirty="0" smtClean="0"/>
              <a:t>2011г.</a:t>
            </a:r>
          </a:p>
          <a:p>
            <a:pPr marL="342900" lvl="0" indent="-342900">
              <a:buAutoNum type="arabicPeriod"/>
            </a:pPr>
            <a:r>
              <a:rPr lang="ru-RU" dirty="0" smtClean="0"/>
              <a:t>Баскетбольный </a:t>
            </a:r>
            <a:r>
              <a:rPr lang="ru-RU" dirty="0"/>
              <a:t>мяч на </a:t>
            </a:r>
            <a:r>
              <a:rPr lang="ru-RU" dirty="0" smtClean="0"/>
              <a:t>полу</a:t>
            </a:r>
          </a:p>
          <a:p>
            <a:pPr lvl="0"/>
            <a:r>
              <a:rPr lang="ru-RU" u="sng" dirty="0" smtClean="0">
                <a:hlinkClick r:id="rId2"/>
              </a:rPr>
              <a:t>http</a:t>
            </a:r>
            <a:r>
              <a:rPr lang="ru-RU" u="sng" dirty="0">
                <a:hlinkClick r:id="rId2"/>
              </a:rPr>
              <a:t>://www.grafamania.net/uploads/posts/2009-05/1242333502</a:t>
            </a:r>
            <a:r>
              <a:rPr lang="ru-RU" u="sng" dirty="0" smtClean="0">
                <a:hlinkClick r:id="rId2"/>
              </a:rPr>
              <a:t>_</a:t>
            </a:r>
          </a:p>
          <a:p>
            <a:pPr lvl="0"/>
            <a:r>
              <a:rPr lang="ru-RU" u="sng" dirty="0" smtClean="0">
                <a:hlinkClick r:id="rId2"/>
              </a:rPr>
              <a:t>1237869572_basketball.jpg</a:t>
            </a:r>
            <a:endParaRPr lang="ru-RU" dirty="0" smtClean="0"/>
          </a:p>
          <a:p>
            <a:pPr lvl="0"/>
            <a:r>
              <a:rPr lang="ru-RU" dirty="0" smtClean="0"/>
              <a:t>4.   Схема </a:t>
            </a:r>
            <a:r>
              <a:rPr lang="ru-RU" dirty="0"/>
              <a:t>передачи мяча </a:t>
            </a:r>
            <a:endParaRPr lang="ru-RU" dirty="0" smtClean="0"/>
          </a:p>
          <a:p>
            <a:pPr lvl="0"/>
            <a:r>
              <a:rPr lang="ru-RU" u="sng" dirty="0" smtClean="0">
                <a:hlinkClick r:id="rId3"/>
              </a:rPr>
              <a:t>http</a:t>
            </a:r>
            <a:r>
              <a:rPr lang="ru-RU" u="sng" dirty="0">
                <a:hlinkClick r:id="rId3"/>
              </a:rPr>
              <a:t>://</a:t>
            </a:r>
            <a:r>
              <a:rPr lang="ru-RU" u="sng" dirty="0" smtClean="0">
                <a:hlinkClick r:id="rId3"/>
              </a:rPr>
              <a:t>xreferat.ru/image/103/1307334508_20.jpg</a:t>
            </a:r>
            <a:r>
              <a:rPr lang="ru-RU" dirty="0" smtClean="0"/>
              <a:t> </a:t>
            </a:r>
          </a:p>
          <a:p>
            <a:pPr lvl="0"/>
            <a:r>
              <a:rPr lang="ru-RU" dirty="0" smtClean="0"/>
              <a:t>5.   Схема </a:t>
            </a:r>
            <a:r>
              <a:rPr lang="ru-RU" dirty="0"/>
              <a:t>техники передачи мяча </a:t>
            </a:r>
            <a:endParaRPr lang="ru-RU" dirty="0" smtClean="0"/>
          </a:p>
          <a:p>
            <a:pPr lvl="0"/>
            <a:r>
              <a:rPr lang="ru-RU" u="sng" dirty="0" smtClean="0">
                <a:hlinkClick r:id="rId4"/>
              </a:rPr>
              <a:t>http</a:t>
            </a:r>
            <a:r>
              <a:rPr lang="ru-RU" u="sng" dirty="0">
                <a:hlinkClick r:id="rId4"/>
              </a:rPr>
              <a:t>://xreferat.ru/image/103/1307337841_11.jpg</a:t>
            </a:r>
            <a:endParaRPr lang="ru-RU" dirty="0"/>
          </a:p>
          <a:p>
            <a:pPr lvl="0"/>
            <a:r>
              <a:rPr lang="ru-RU" dirty="0" smtClean="0"/>
              <a:t>6.   Схема </a:t>
            </a:r>
            <a:r>
              <a:rPr lang="ru-RU" dirty="0"/>
              <a:t>техники передачи мяча </a:t>
            </a:r>
            <a:endParaRPr lang="ru-RU" dirty="0" smtClean="0"/>
          </a:p>
          <a:p>
            <a:pPr lvl="0"/>
            <a:r>
              <a:rPr lang="ru-RU" u="sng" dirty="0" smtClean="0">
                <a:hlinkClick r:id="rId5"/>
              </a:rPr>
              <a:t>http</a:t>
            </a:r>
            <a:r>
              <a:rPr lang="ru-RU" u="sng" dirty="0">
                <a:hlinkClick r:id="rId5"/>
              </a:rPr>
              <a:t>://xreferat.ru/image/103/1307337842_13.jpg</a:t>
            </a:r>
            <a:endParaRPr lang="ru-RU" dirty="0"/>
          </a:p>
          <a:p>
            <a:pPr marL="342900" lvl="0" indent="-342900">
              <a:buAutoNum type="arabicPeriod" startAt="7"/>
            </a:pPr>
            <a:r>
              <a:rPr lang="ru-RU" dirty="0" smtClean="0"/>
              <a:t>Бросок </a:t>
            </a:r>
            <a:r>
              <a:rPr lang="ru-RU" dirty="0"/>
              <a:t>в кольцо </a:t>
            </a:r>
            <a:r>
              <a:rPr lang="ru-RU" u="sng" dirty="0">
                <a:hlinkClick r:id="rId6"/>
              </a:rPr>
              <a:t>http://</a:t>
            </a:r>
            <a:r>
              <a:rPr lang="ru-RU" u="sng" dirty="0" smtClean="0">
                <a:hlinkClick r:id="rId6"/>
              </a:rPr>
              <a:t>www.mywarez.ru/uploads/posts/1178863165_36.jpg</a:t>
            </a:r>
            <a:endParaRPr lang="ru-RU" dirty="0"/>
          </a:p>
          <a:p>
            <a:pPr lvl="0"/>
            <a:r>
              <a:rPr lang="ru-RU" dirty="0" smtClean="0"/>
              <a:t>8.  Фото </a:t>
            </a:r>
            <a:r>
              <a:rPr lang="ru-RU" dirty="0"/>
              <a:t>с передачей </a:t>
            </a:r>
            <a:endParaRPr lang="ru-RU" dirty="0" smtClean="0"/>
          </a:p>
          <a:p>
            <a:pPr lvl="0"/>
            <a:r>
              <a:rPr lang="ru-RU" u="sng" dirty="0" smtClean="0">
                <a:hlinkClick r:id="rId7"/>
              </a:rPr>
              <a:t>http</a:t>
            </a:r>
            <a:r>
              <a:rPr lang="ru-RU" u="sng" dirty="0">
                <a:hlinkClick r:id="rId7"/>
              </a:rPr>
              <a:t>://</a:t>
            </a:r>
            <a:r>
              <a:rPr lang="ru-RU" u="sng" dirty="0" smtClean="0">
                <a:hlinkClick r:id="rId7"/>
              </a:rPr>
              <a:t>cdn.bleacherreport.net/images_root/slides/photos/000/676/753/107439411_crop</a:t>
            </a:r>
            <a:endParaRPr lang="ru-RU" u="sng" dirty="0" smtClean="0"/>
          </a:p>
          <a:p>
            <a:pPr lvl="0"/>
            <a:r>
              <a:rPr lang="ru-RU" dirty="0" smtClean="0"/>
              <a:t>9.   Фото </a:t>
            </a:r>
            <a:r>
              <a:rPr lang="ru-RU" dirty="0"/>
              <a:t>с передачей от пола </a:t>
            </a:r>
            <a:endParaRPr lang="ru-RU" dirty="0" smtClean="0"/>
          </a:p>
          <a:p>
            <a:pPr lvl="0"/>
            <a:r>
              <a:rPr lang="ru-RU" u="sng" dirty="0" smtClean="0">
                <a:hlinkClick r:id="rId8"/>
              </a:rPr>
              <a:t>http</a:t>
            </a:r>
            <a:r>
              <a:rPr lang="ru-RU" u="sng" dirty="0">
                <a:hlinkClick r:id="rId8"/>
              </a:rPr>
              <a:t>://rubasket.com/images/stories/remote/http--</a:t>
            </a:r>
            <a:r>
              <a:rPr lang="ru-RU" u="sng" dirty="0" smtClean="0">
                <a:hlinkClick r:id="rId8"/>
              </a:rPr>
              <a:t>assets.espn.go.com-photo-2010-0218</a:t>
            </a:r>
          </a:p>
          <a:p>
            <a:pPr lvl="0"/>
            <a:r>
              <a:rPr lang="ru-RU" dirty="0" smtClean="0"/>
              <a:t>10. Фото </a:t>
            </a:r>
            <a:r>
              <a:rPr lang="ru-RU" dirty="0"/>
              <a:t>с передачей </a:t>
            </a:r>
            <a:r>
              <a:rPr lang="ru-RU" u="sng" dirty="0">
                <a:hlinkClick r:id="rId9"/>
              </a:rPr>
              <a:t>http://pro-basketball.ru/wp-content/uploads</a:t>
            </a:r>
            <a:endParaRPr lang="ru-RU" dirty="0"/>
          </a:p>
          <a:p>
            <a:r>
              <a:rPr lang="ru-RU" dirty="0" smtClean="0"/>
              <a:t>11.  Бросок </a:t>
            </a:r>
            <a:r>
              <a:rPr lang="ru-RU" dirty="0"/>
              <a:t>мяча в кольцо </a:t>
            </a:r>
            <a:endParaRPr lang="ru-RU" dirty="0" smtClean="0"/>
          </a:p>
          <a:p>
            <a:r>
              <a:rPr lang="ru-RU" u="sng" dirty="0" smtClean="0">
                <a:hlinkClick r:id="rId10"/>
              </a:rPr>
              <a:t>http</a:t>
            </a:r>
            <a:r>
              <a:rPr lang="ru-RU" u="sng" dirty="0">
                <a:hlinkClick r:id="rId10"/>
              </a:rPr>
              <a:t>://</a:t>
            </a:r>
            <a:r>
              <a:rPr lang="ru-RU" u="sng" dirty="0" smtClean="0">
                <a:hlinkClick r:id="rId10"/>
              </a:rPr>
              <a:t>www.zavsegda.com/images/blog/2012/11/26/preview/50b37ffa5469b.jpg</a:t>
            </a:r>
            <a:endParaRPr lang="ru-RU" u="sng" dirty="0" smtClean="0"/>
          </a:p>
          <a:p>
            <a:r>
              <a:rPr lang="ru-RU" dirty="0" smtClean="0"/>
              <a:t>12. Схема техники передач мяча </a:t>
            </a:r>
            <a:r>
              <a:rPr lang="en-US" dirty="0">
                <a:hlinkClick r:id="rId11"/>
              </a:rPr>
              <a:t>http://</a:t>
            </a:r>
            <a:r>
              <a:rPr lang="en-US" dirty="0" smtClean="0">
                <a:hlinkClick r:id="rId11"/>
              </a:rPr>
              <a:t>tak-to-ent.net/nws/fizra1/oru_v_parakh</a:t>
            </a:r>
            <a:endParaRPr lang="ru-RU" dirty="0" smtClean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949298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grafamania.net/uploads/posts/2009-05/1242333502_1237869572_basketba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420" y="30057"/>
            <a:ext cx="9158420" cy="6818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72306" y="43702"/>
            <a:ext cx="9436494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/>
              <a:t>Тема: «Совершенствование</a:t>
            </a:r>
          </a:p>
          <a:p>
            <a:pPr algn="ctr"/>
            <a:r>
              <a:rPr lang="ru-RU" sz="4800" b="1" dirty="0" smtClean="0"/>
              <a:t> </a:t>
            </a:r>
            <a:r>
              <a:rPr lang="ru-RU" sz="4800" b="1" dirty="0"/>
              <a:t>техники ловли и передач мяча </a:t>
            </a:r>
            <a:endParaRPr lang="ru-RU" sz="4800" b="1" dirty="0" smtClean="0"/>
          </a:p>
          <a:p>
            <a:pPr algn="ctr"/>
            <a:r>
              <a:rPr lang="ru-RU" sz="4800" b="1" dirty="0" smtClean="0"/>
              <a:t>в </a:t>
            </a:r>
            <a:r>
              <a:rPr lang="ru-RU" sz="4800" b="1" dirty="0"/>
              <a:t>движении в баскетболе, в парах </a:t>
            </a:r>
            <a:endParaRPr lang="ru-RU" sz="4800" b="1" dirty="0" smtClean="0"/>
          </a:p>
          <a:p>
            <a:pPr algn="ctr"/>
            <a:r>
              <a:rPr lang="ru-RU" sz="4800" b="1" dirty="0" smtClean="0"/>
              <a:t>и группе»</a:t>
            </a:r>
            <a:r>
              <a:rPr lang="ru-RU" sz="4800" dirty="0" smtClean="0"/>
              <a:t> 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336465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www.mywarez.ru/uploads/posts/1178863165_3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459978" y="2493431"/>
            <a:ext cx="4556568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Цель: улучшить </a:t>
            </a:r>
          </a:p>
          <a:p>
            <a:r>
              <a:rPr lang="ru-RU" sz="4800" b="1" dirty="0" smtClean="0"/>
              <a:t>технику </a:t>
            </a:r>
            <a:r>
              <a:rPr lang="ru-RU" sz="4800" b="1" dirty="0"/>
              <a:t>ловли и </a:t>
            </a:r>
            <a:endParaRPr lang="ru-RU" sz="4800" b="1" dirty="0" smtClean="0"/>
          </a:p>
          <a:p>
            <a:r>
              <a:rPr lang="ru-RU" sz="4800" b="1" dirty="0" smtClean="0"/>
              <a:t>передач </a:t>
            </a:r>
            <a:r>
              <a:rPr lang="ru-RU" sz="4800" b="1" dirty="0"/>
              <a:t>мяча в </a:t>
            </a:r>
            <a:endParaRPr lang="ru-RU" sz="4800" b="1" dirty="0" smtClean="0"/>
          </a:p>
          <a:p>
            <a:r>
              <a:rPr lang="ru-RU" sz="4800" b="1" dirty="0" smtClean="0"/>
              <a:t>баскетболе 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61561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bmsi.ru/_uf/image/school_sport_360_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2656"/>
            <a:ext cx="8738983" cy="62646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95140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bmsi.ru/_uf/image/school_sport_360_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8496944" cy="60503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32298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xreferat.ru/image/103/1307334508_2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218" y="1556792"/>
            <a:ext cx="7926222" cy="4811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37540" y="260648"/>
            <a:ext cx="57264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Схема передач мяча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864314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tak-to-ent.net/nws/fizra1/oru_v_parakh_s_mjach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72816"/>
            <a:ext cx="8796924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37540" y="260648"/>
            <a:ext cx="572643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Схема передач мяча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16105299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xreferat.ru/image/103/1307337841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429000"/>
            <a:ext cx="4536504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xreferat.ru/image/103/1307337842_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126460"/>
            <a:ext cx="3803526" cy="2958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637540" y="260648"/>
            <a:ext cx="50472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/>
              <a:t>Схема ловли мяча</a:t>
            </a:r>
            <a:endParaRPr lang="ru-RU" sz="4800" b="1" dirty="0"/>
          </a:p>
        </p:txBody>
      </p:sp>
    </p:spTree>
    <p:extLst>
      <p:ext uri="{BB962C8B-B14F-4D97-AF65-F5344CB8AC3E}">
        <p14:creationId xmlns:p14="http://schemas.microsoft.com/office/powerpoint/2010/main" val="14094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cdn.bleacherreport.net/images_root/slides/photos/000/676/753/107439411_crop_650x440.jpg?12963270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4019550" cy="27241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rubasket.com/images/stories/remote/http--assets.espn.go.com-photo-2010-0218-nba_g_drose_3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12776"/>
            <a:ext cx="3888432" cy="38884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AutoShape 6" descr="http://pro-basketball.ru/wp-content/uploads/2012/03/%D0%A2%D0%B5%D1%85%D0%BD%D0%B8%D0%BA%D0%B0-%D0%B2-%D0%B1%D0%B0%D1%81%D0%BA%D0%B5%D1%82%D0%B1%D0%BE%D0%BB%D0%B5.jpg"/>
          <p:cNvSpPr>
            <a:spLocks noChangeAspect="1" noChangeArrowheads="1"/>
          </p:cNvSpPr>
          <p:nvPr/>
        </p:nvSpPr>
        <p:spPr bwMode="auto">
          <a:xfrm>
            <a:off x="155575" y="-1630363"/>
            <a:ext cx="2857500" cy="3400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8" descr="http://pro-basketball.ru/wp-content/uploads/2012/03/%D0%A2%D0%B5%D1%85%D0%BD%D0%B8%D0%BA%D0%B0-%D0%B2-%D0%B1%D0%B0%D1%81%D0%BA%D0%B5%D1%82%D0%B1%D0%BE%D0%BB%D0%B5.jpg"/>
          <p:cNvSpPr>
            <a:spLocks noChangeAspect="1" noChangeArrowheads="1"/>
          </p:cNvSpPr>
          <p:nvPr/>
        </p:nvSpPr>
        <p:spPr bwMode="auto">
          <a:xfrm>
            <a:off x="307975" y="-1477963"/>
            <a:ext cx="2857500" cy="3400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30" name="Picture 10" descr="http://pro-basketball.ru/wp-content/uploads/2013/01/%D0%9F%D0%B5%D1%80%D0%B5%D0%B4%D0%B0%D1%87%D0%B0-%D0%B2-%D0%B1%D0%B0%D1%81%D0%BA%D0%B5%D1%82%D0%B1%D0%BE%D0%BB%D0%B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4" y="3320615"/>
            <a:ext cx="3963095" cy="27477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37506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108</TotalTime>
  <Words>271</Words>
  <Application>Microsoft Office PowerPoint</Application>
  <PresentationFormat>Экран (4:3)</PresentationFormat>
  <Paragraphs>55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10</cp:revision>
  <dcterms:created xsi:type="dcterms:W3CDTF">2013-04-15T15:51:20Z</dcterms:created>
  <dcterms:modified xsi:type="dcterms:W3CDTF">2013-04-17T14:28:15Z</dcterms:modified>
</cp:coreProperties>
</file>