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8" r:id="rId20"/>
    <p:sldId id="277" r:id="rId21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182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7" name="Picture 3" descr="C:\Users\Юля\Desktop\поуль-Конференция-\обложки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6838344" cy="9145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42897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C:\Users\Юля\Desktop\поуль-Конференция-\обложки\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672" y="-50025"/>
            <a:ext cx="6706328" cy="919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09157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Юля\Desktop\поуль-Конференция-\обложки\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32" y="37735"/>
            <a:ext cx="6624735" cy="9106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14390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2290" name="Picture 2" descr="C:\Users\Юля\Desktop\поуль-Конференция-\обложки\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32" y="137587"/>
            <a:ext cx="6624736" cy="9006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99638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Юля\Desktop\поуль-Конференция-\обложки\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32" y="109866"/>
            <a:ext cx="6741368" cy="9035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12923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Юля\Desktop\поуль-Конференция-\обложки\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33" y="117743"/>
            <a:ext cx="4099034" cy="5246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Юля\Desktop\поуль-Конференция-\обложки\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4944" y="3436528"/>
            <a:ext cx="3933056" cy="5658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5375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Юля\Desktop\поуль-Конференция-\обложки\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40" y="26299"/>
            <a:ext cx="6597352" cy="8935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44517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Юля\Desktop\поуль-Конференция-\обложки\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40" y="0"/>
            <a:ext cx="6552728" cy="9139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54172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Юля\Desktop\поуль-Конференция-\обложки\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48" y="2882"/>
            <a:ext cx="6336704" cy="9064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255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Юля\Desktop\поуль-Конференция-\обложки\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48" y="45386"/>
            <a:ext cx="6408712" cy="9134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37623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Юля\Desktop\поуль-Конференция-\обложки\pds2_20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32" y="0"/>
            <a:ext cx="6624736" cy="9123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197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0" name="Picture 2" descr="C:\Users\Юля\Desktop\поуль-Конференция-\обложки\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39" y="15079"/>
            <a:ext cx="6845461" cy="9128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52272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Юля\Desktop\поуль-Конференция-\обложки\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40" y="179511"/>
            <a:ext cx="6298447" cy="8805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74658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074" name="Picture 2" descr="C:\Users\Юля\Desktop\поуль-Конференция-\обложки\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5720"/>
            <a:ext cx="6858000" cy="9055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39518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098" name="Picture 2" descr="C:\Users\Юля\Desktop\поуль-Конференция-\обложки\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64177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122" name="Picture 2" descr="C:\Users\Юля\Desktop\поуль-Конференция-\обложки\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677"/>
            <a:ext cx="6857999" cy="9125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4763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146" name="Picture 2" descr="C:\Users\Юля\Desktop\поуль-Конференция-\обложки\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884"/>
            <a:ext cx="6858000" cy="9117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14467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7170" name="Picture 2" descr="C:\Users\Юля\Desktop\поуль-Конференция-\обложки\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" y="63640"/>
            <a:ext cx="6741368" cy="8986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80953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8194" name="Picture 2" descr="C:\Users\Юля\Desktop\поуль-Конференция-\обложки\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68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38663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Юля\Desktop\поуль-Конференция-\обложки\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045"/>
            <a:ext cx="6838379" cy="9103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337594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0</Words>
  <Application>Microsoft Office PowerPoint</Application>
  <PresentationFormat>Экран (4:3)</PresentationFormat>
  <Paragraphs>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Юля</dc:creator>
  <cp:lastModifiedBy>Юля</cp:lastModifiedBy>
  <cp:revision>7</cp:revision>
  <dcterms:created xsi:type="dcterms:W3CDTF">2014-04-15T10:04:31Z</dcterms:created>
  <dcterms:modified xsi:type="dcterms:W3CDTF">2014-04-15T12:07:08Z</dcterms:modified>
</cp:coreProperties>
</file>