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3" r:id="rId5"/>
    <p:sldId id="262" r:id="rId6"/>
    <p:sldId id="264" r:id="rId7"/>
    <p:sldId id="260" r:id="rId8"/>
    <p:sldId id="261" r:id="rId9"/>
    <p:sldId id="266" r:id="rId10"/>
    <p:sldId id="265" r:id="rId11"/>
    <p:sldId id="267" r:id="rId12"/>
    <p:sldId id="268" r:id="rId13"/>
    <p:sldId id="269" r:id="rId14"/>
    <p:sldId id="273" r:id="rId15"/>
    <p:sldId id="272" r:id="rId16"/>
    <p:sldId id="270" r:id="rId17"/>
    <p:sldId id="271" r:id="rId18"/>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D349C"/>
    <a:srgbClr val="00CC66"/>
    <a:srgbClr val="FF3399"/>
    <a:srgbClr val="CA06A5"/>
    <a:srgbClr val="2A06C4"/>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6" d="100"/>
          <a:sy n="66" d="100"/>
        </p:scale>
        <p:origin x="-403" y="-77"/>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FBFA888E-0F5E-4910-95E0-AB76532362B8}" type="datetimeFigureOut">
              <a:rPr lang="ru-RU" smtClean="0"/>
              <a:pPr/>
              <a:t>24.04.2011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CA7A14E-5597-4C1F-9AA4-0D276707ECA9}"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FBFA888E-0F5E-4910-95E0-AB76532362B8}" type="datetimeFigureOut">
              <a:rPr lang="ru-RU" smtClean="0"/>
              <a:pPr/>
              <a:t>24.04.2011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CA7A14E-5597-4C1F-9AA4-0D276707ECA9}"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FBFA888E-0F5E-4910-95E0-AB76532362B8}" type="datetimeFigureOut">
              <a:rPr lang="ru-RU" smtClean="0"/>
              <a:pPr/>
              <a:t>24.04.2011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CA7A14E-5597-4C1F-9AA4-0D276707ECA9}"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FBFA888E-0F5E-4910-95E0-AB76532362B8}" type="datetimeFigureOut">
              <a:rPr lang="ru-RU" smtClean="0"/>
              <a:pPr/>
              <a:t>24.04.2011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CA7A14E-5597-4C1F-9AA4-0D276707ECA9}"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FBFA888E-0F5E-4910-95E0-AB76532362B8}" type="datetimeFigureOut">
              <a:rPr lang="ru-RU" smtClean="0"/>
              <a:pPr/>
              <a:t>24.04.2011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CA7A14E-5597-4C1F-9AA4-0D276707ECA9}"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FBFA888E-0F5E-4910-95E0-AB76532362B8}" type="datetimeFigureOut">
              <a:rPr lang="ru-RU" smtClean="0"/>
              <a:pPr/>
              <a:t>24.04.2011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CA7A14E-5597-4C1F-9AA4-0D276707ECA9}"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FBFA888E-0F5E-4910-95E0-AB76532362B8}" type="datetimeFigureOut">
              <a:rPr lang="ru-RU" smtClean="0"/>
              <a:pPr/>
              <a:t>24.04.2011</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CA7A14E-5597-4C1F-9AA4-0D276707ECA9}"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FBFA888E-0F5E-4910-95E0-AB76532362B8}" type="datetimeFigureOut">
              <a:rPr lang="ru-RU" smtClean="0"/>
              <a:pPr/>
              <a:t>24.04.2011</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CA7A14E-5597-4C1F-9AA4-0D276707ECA9}"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FBFA888E-0F5E-4910-95E0-AB76532362B8}" type="datetimeFigureOut">
              <a:rPr lang="ru-RU" smtClean="0"/>
              <a:pPr/>
              <a:t>24.04.2011</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CA7A14E-5597-4C1F-9AA4-0D276707ECA9}"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FBFA888E-0F5E-4910-95E0-AB76532362B8}" type="datetimeFigureOut">
              <a:rPr lang="ru-RU" smtClean="0"/>
              <a:pPr/>
              <a:t>24.04.2011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CA7A14E-5597-4C1F-9AA4-0D276707ECA9}"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FBFA888E-0F5E-4910-95E0-AB76532362B8}" type="datetimeFigureOut">
              <a:rPr lang="ru-RU" smtClean="0"/>
              <a:pPr/>
              <a:t>24.04.2011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CA7A14E-5597-4C1F-9AA4-0D276707ECA9}"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BFA888E-0F5E-4910-95E0-AB76532362B8}" type="datetimeFigureOut">
              <a:rPr lang="ru-RU" smtClean="0"/>
              <a:pPr/>
              <a:t>24.04.2011</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CA7A14E-5597-4C1F-9AA4-0D276707ECA9}"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 Id="rId5" Type="http://schemas.openxmlformats.org/officeDocument/2006/relationships/image" Target="../media/image21.jpeg"/><Relationship Id="rId4" Type="http://schemas.openxmlformats.org/officeDocument/2006/relationships/image" Target="../media/image20.jpeg"/></Relationships>
</file>

<file path=ppt/slides/_rels/slide1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image" Target="../media/image24.png"/></Relationships>
</file>

<file path=ppt/slides/_rels/slide1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1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1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 Id="rId5" Type="http://schemas.openxmlformats.org/officeDocument/2006/relationships/image" Target="../media/image35.png"/><Relationship Id="rId4" Type="http://schemas.openxmlformats.org/officeDocument/2006/relationships/image" Target="../media/image34.png"/></Relationships>
</file>

<file path=ppt/slides/_rels/slide1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 Id="rId5" Type="http://schemas.openxmlformats.org/officeDocument/2006/relationships/image" Target="../media/image39.png"/><Relationship Id="rId4" Type="http://schemas.openxmlformats.org/officeDocument/2006/relationships/image" Target="../media/image38.png"/></Relationships>
</file>

<file path=ppt/slides/_rels/slide16.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16.png"/><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92D050">
            <a:alpha val="80000"/>
          </a:srgbClr>
        </a:solidFill>
        <a:effectLst/>
      </p:bgPr>
    </p:bg>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428596" y="357166"/>
            <a:ext cx="7772400" cy="1470025"/>
          </a:xfrm>
        </p:spPr>
        <p:txBody>
          <a:bodyPr>
            <a:normAutofit/>
          </a:bodyPr>
          <a:lstStyle/>
          <a:p>
            <a:r>
              <a:rPr lang="ru-RU" sz="6000" dirty="0">
                <a:solidFill>
                  <a:srgbClr val="FF0000"/>
                </a:solidFill>
                <a:latin typeface="Book Antiqua" pitchFamily="18" charset="0"/>
              </a:rPr>
              <a:t>П</a:t>
            </a:r>
            <a:r>
              <a:rPr lang="ru-RU" sz="6000" dirty="0" smtClean="0">
                <a:solidFill>
                  <a:schemeClr val="accent6">
                    <a:lumMod val="75000"/>
                  </a:schemeClr>
                </a:solidFill>
                <a:latin typeface="Book Antiqua" pitchFamily="18" charset="0"/>
              </a:rPr>
              <a:t>а</a:t>
            </a:r>
            <a:r>
              <a:rPr lang="ru-RU" sz="6000" dirty="0" smtClean="0">
                <a:solidFill>
                  <a:srgbClr val="FFFF00"/>
                </a:solidFill>
                <a:latin typeface="Book Antiqua" pitchFamily="18" charset="0"/>
              </a:rPr>
              <a:t>с</a:t>
            </a:r>
            <a:r>
              <a:rPr lang="ru-RU" sz="6000" dirty="0" smtClean="0">
                <a:solidFill>
                  <a:srgbClr val="00B050"/>
                </a:solidFill>
                <a:latin typeface="Book Antiqua" pitchFamily="18" charset="0"/>
              </a:rPr>
              <a:t>х</a:t>
            </a:r>
            <a:r>
              <a:rPr lang="ru-RU" sz="6000" dirty="0" smtClean="0">
                <a:solidFill>
                  <a:srgbClr val="00B0F0"/>
                </a:solidFill>
                <a:latin typeface="Book Antiqua" pitchFamily="18" charset="0"/>
              </a:rPr>
              <a:t>а</a:t>
            </a:r>
            <a:r>
              <a:rPr lang="ru-RU" sz="6000" dirty="0" smtClean="0">
                <a:solidFill>
                  <a:schemeClr val="accent1">
                    <a:lumMod val="75000"/>
                  </a:schemeClr>
                </a:solidFill>
                <a:latin typeface="Book Antiqua" pitchFamily="18" charset="0"/>
              </a:rPr>
              <a:t>л</a:t>
            </a:r>
            <a:r>
              <a:rPr lang="ru-RU" sz="6000" dirty="0" smtClean="0">
                <a:solidFill>
                  <a:schemeClr val="accent4">
                    <a:lumMod val="75000"/>
                  </a:schemeClr>
                </a:solidFill>
                <a:latin typeface="Book Antiqua" pitchFamily="18" charset="0"/>
              </a:rPr>
              <a:t>ь</a:t>
            </a:r>
            <a:r>
              <a:rPr lang="ru-RU" sz="6000" dirty="0" smtClean="0">
                <a:solidFill>
                  <a:srgbClr val="FF0000"/>
                </a:solidFill>
                <a:latin typeface="Book Antiqua" pitchFamily="18" charset="0"/>
              </a:rPr>
              <a:t>н</a:t>
            </a:r>
            <a:r>
              <a:rPr lang="ru-RU" sz="6000" dirty="0" smtClean="0">
                <a:solidFill>
                  <a:schemeClr val="accent6">
                    <a:lumMod val="75000"/>
                  </a:schemeClr>
                </a:solidFill>
                <a:latin typeface="Book Antiqua" pitchFamily="18" charset="0"/>
              </a:rPr>
              <a:t>о</a:t>
            </a:r>
            <a:r>
              <a:rPr lang="ru-RU" sz="6000" dirty="0" smtClean="0">
                <a:solidFill>
                  <a:srgbClr val="FFFF00"/>
                </a:solidFill>
                <a:latin typeface="Book Antiqua" pitchFamily="18" charset="0"/>
              </a:rPr>
              <a:t>е</a:t>
            </a:r>
            <a:r>
              <a:rPr lang="ru-RU" sz="6000" dirty="0" smtClean="0">
                <a:solidFill>
                  <a:srgbClr val="7030A0"/>
                </a:solidFill>
                <a:latin typeface="Book Antiqua" pitchFamily="18" charset="0"/>
              </a:rPr>
              <a:t> </a:t>
            </a:r>
            <a:r>
              <a:rPr lang="ru-RU" sz="6000" dirty="0" smtClean="0">
                <a:solidFill>
                  <a:srgbClr val="00B050"/>
                </a:solidFill>
                <a:latin typeface="Book Antiqua" pitchFamily="18" charset="0"/>
              </a:rPr>
              <a:t>я</a:t>
            </a:r>
            <a:r>
              <a:rPr lang="ru-RU" sz="6000" dirty="0" smtClean="0">
                <a:solidFill>
                  <a:srgbClr val="00B0F0"/>
                </a:solidFill>
                <a:latin typeface="Book Antiqua" pitchFamily="18" charset="0"/>
              </a:rPr>
              <a:t>й</a:t>
            </a:r>
            <a:r>
              <a:rPr lang="ru-RU" sz="6000" dirty="0" smtClean="0">
                <a:solidFill>
                  <a:schemeClr val="accent1">
                    <a:lumMod val="75000"/>
                  </a:schemeClr>
                </a:solidFill>
                <a:latin typeface="Book Antiqua" pitchFamily="18" charset="0"/>
              </a:rPr>
              <a:t>ц</a:t>
            </a:r>
            <a:r>
              <a:rPr lang="ru-RU" sz="6000" dirty="0" smtClean="0">
                <a:solidFill>
                  <a:schemeClr val="accent4">
                    <a:lumMod val="75000"/>
                  </a:schemeClr>
                </a:solidFill>
                <a:latin typeface="Book Antiqua" pitchFamily="18" charset="0"/>
              </a:rPr>
              <a:t>о</a:t>
            </a:r>
            <a:endParaRPr lang="ru-RU" sz="6000" dirty="0">
              <a:solidFill>
                <a:schemeClr val="accent4">
                  <a:lumMod val="75000"/>
                </a:schemeClr>
              </a:solidFill>
              <a:latin typeface="Book Antiqua" pitchFamily="18" charset="0"/>
            </a:endParaRPr>
          </a:p>
        </p:txBody>
      </p:sp>
      <p:pic>
        <p:nvPicPr>
          <p:cNvPr id="1026" name="Picture 2"/>
          <p:cNvPicPr>
            <a:picLocks noChangeAspect="1" noChangeArrowheads="1"/>
          </p:cNvPicPr>
          <p:nvPr/>
        </p:nvPicPr>
        <p:blipFill>
          <a:blip r:embed="rId2" cstate="print"/>
          <a:srcRect/>
          <a:stretch>
            <a:fillRect/>
          </a:stretch>
        </p:blipFill>
        <p:spPr bwMode="auto">
          <a:xfrm>
            <a:off x="5072066" y="2428868"/>
            <a:ext cx="3809993" cy="2857495"/>
          </a:xfrm>
          <a:prstGeom prst="rect">
            <a:avLst/>
          </a:prstGeom>
          <a:noFill/>
          <a:ln w="9525">
            <a:noFill/>
            <a:miter lim="800000"/>
            <a:headEnd/>
            <a:tailEnd/>
          </a:ln>
          <a:effectLst/>
        </p:spPr>
      </p:pic>
      <p:pic>
        <p:nvPicPr>
          <p:cNvPr id="1027" name="Picture 3"/>
          <p:cNvPicPr>
            <a:picLocks noChangeAspect="1" noChangeArrowheads="1"/>
          </p:cNvPicPr>
          <p:nvPr/>
        </p:nvPicPr>
        <p:blipFill>
          <a:blip r:embed="rId3" cstate="print"/>
          <a:srcRect/>
          <a:stretch>
            <a:fillRect/>
          </a:stretch>
        </p:blipFill>
        <p:spPr bwMode="auto">
          <a:xfrm>
            <a:off x="214282" y="2071678"/>
            <a:ext cx="4643450" cy="3304589"/>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pic>
        <p:nvPicPr>
          <p:cNvPr id="7170" name="Picture 2"/>
          <p:cNvPicPr>
            <a:picLocks noGrp="1" noChangeAspect="1" noChangeArrowheads="1"/>
          </p:cNvPicPr>
          <p:nvPr>
            <p:ph idx="1"/>
          </p:nvPr>
        </p:nvPicPr>
        <p:blipFill>
          <a:blip r:embed="rId2" cstate="print"/>
          <a:srcRect/>
          <a:stretch>
            <a:fillRect/>
          </a:stretch>
        </p:blipFill>
        <p:spPr bwMode="auto">
          <a:xfrm>
            <a:off x="107426" y="428604"/>
            <a:ext cx="4464574" cy="2968942"/>
          </a:xfrm>
          <a:prstGeom prst="rect">
            <a:avLst/>
          </a:prstGeom>
          <a:noFill/>
          <a:ln w="25400" cmpd="sng">
            <a:solidFill>
              <a:srgbClr val="FFC000"/>
            </a:solidFill>
            <a:miter lim="800000"/>
            <a:headEnd/>
            <a:tailEnd/>
          </a:ln>
          <a:effectLst/>
        </p:spPr>
      </p:pic>
      <p:pic>
        <p:nvPicPr>
          <p:cNvPr id="7171" name="Picture 3"/>
          <p:cNvPicPr>
            <a:picLocks noChangeAspect="1" noChangeArrowheads="1"/>
          </p:cNvPicPr>
          <p:nvPr/>
        </p:nvPicPr>
        <p:blipFill>
          <a:blip r:embed="rId3" cstate="print"/>
          <a:srcRect/>
          <a:stretch>
            <a:fillRect/>
          </a:stretch>
        </p:blipFill>
        <p:spPr bwMode="auto">
          <a:xfrm>
            <a:off x="4714876" y="142852"/>
            <a:ext cx="4286248" cy="3506151"/>
          </a:xfrm>
          <a:prstGeom prst="rect">
            <a:avLst/>
          </a:prstGeom>
          <a:noFill/>
          <a:ln w="25400" cmpd="sng">
            <a:solidFill>
              <a:srgbClr val="FFC000"/>
            </a:solidFill>
            <a:miter lim="800000"/>
            <a:headEnd/>
            <a:tailEnd/>
          </a:ln>
          <a:effectLst/>
        </p:spPr>
      </p:pic>
      <p:pic>
        <p:nvPicPr>
          <p:cNvPr id="7172" name="Picture 4"/>
          <p:cNvPicPr>
            <a:picLocks noChangeAspect="1" noChangeArrowheads="1"/>
          </p:cNvPicPr>
          <p:nvPr/>
        </p:nvPicPr>
        <p:blipFill>
          <a:blip r:embed="rId4" cstate="print"/>
          <a:srcRect/>
          <a:stretch>
            <a:fillRect/>
          </a:stretch>
        </p:blipFill>
        <p:spPr bwMode="auto">
          <a:xfrm>
            <a:off x="4786314" y="3786190"/>
            <a:ext cx="4143404" cy="2914645"/>
          </a:xfrm>
          <a:prstGeom prst="rect">
            <a:avLst/>
          </a:prstGeom>
          <a:noFill/>
          <a:ln w="25400" cmpd="sng">
            <a:solidFill>
              <a:srgbClr val="FFC000"/>
            </a:solidFill>
            <a:miter lim="800000"/>
            <a:headEnd/>
            <a:tailEnd/>
          </a:ln>
          <a:effectLst/>
        </p:spPr>
      </p:pic>
      <p:pic>
        <p:nvPicPr>
          <p:cNvPr id="7173" name="Picture 5"/>
          <p:cNvPicPr>
            <a:picLocks noChangeAspect="1" noChangeArrowheads="1"/>
          </p:cNvPicPr>
          <p:nvPr/>
        </p:nvPicPr>
        <p:blipFill>
          <a:blip r:embed="rId5" cstate="print"/>
          <a:srcRect/>
          <a:stretch>
            <a:fillRect/>
          </a:stretch>
        </p:blipFill>
        <p:spPr bwMode="auto">
          <a:xfrm>
            <a:off x="142844" y="3536133"/>
            <a:ext cx="4429156" cy="3321867"/>
          </a:xfrm>
          <a:prstGeom prst="rect">
            <a:avLst/>
          </a:prstGeom>
          <a:noFill/>
          <a:ln w="25400" cmpd="sng">
            <a:solidFill>
              <a:srgbClr val="FFC000"/>
            </a:solidFill>
            <a:miter lim="800000"/>
            <a:headEnd/>
            <a:tailEnd/>
          </a:ln>
          <a:effec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1026" name="Picture 2"/>
          <p:cNvPicPr>
            <a:picLocks noGrp="1" noChangeAspect="1" noChangeArrowheads="1"/>
          </p:cNvPicPr>
          <p:nvPr>
            <p:ph idx="1"/>
          </p:nvPr>
        </p:nvPicPr>
        <p:blipFill>
          <a:blip r:embed="rId2" cstate="print"/>
          <a:srcRect/>
          <a:stretch>
            <a:fillRect/>
          </a:stretch>
        </p:blipFill>
        <p:spPr bwMode="auto">
          <a:xfrm>
            <a:off x="214282" y="2857500"/>
            <a:ext cx="5334000" cy="4000500"/>
          </a:xfrm>
          <a:prstGeom prst="rect">
            <a:avLst/>
          </a:prstGeom>
          <a:noFill/>
          <a:ln w="12700">
            <a:solidFill>
              <a:srgbClr val="FFFF00"/>
            </a:solidFill>
            <a:miter lim="800000"/>
            <a:headEnd/>
            <a:tailEnd/>
          </a:ln>
          <a:effectLst/>
        </p:spPr>
      </p:pic>
      <p:pic>
        <p:nvPicPr>
          <p:cNvPr id="1028" name="Picture 4"/>
          <p:cNvPicPr>
            <a:picLocks noChangeAspect="1" noChangeArrowheads="1"/>
          </p:cNvPicPr>
          <p:nvPr/>
        </p:nvPicPr>
        <p:blipFill>
          <a:blip r:embed="rId3" cstate="print"/>
          <a:srcRect/>
          <a:stretch>
            <a:fillRect/>
          </a:stretch>
        </p:blipFill>
        <p:spPr bwMode="auto">
          <a:xfrm>
            <a:off x="-1" y="-1"/>
            <a:ext cx="4461441" cy="3071811"/>
          </a:xfrm>
          <a:prstGeom prst="rect">
            <a:avLst/>
          </a:prstGeom>
          <a:noFill/>
          <a:ln w="12700">
            <a:solidFill>
              <a:srgbClr val="FFFF00"/>
            </a:solidFill>
            <a:miter lim="800000"/>
            <a:headEnd/>
            <a:tailEnd/>
          </a:ln>
          <a:effectLst/>
        </p:spPr>
      </p:pic>
      <p:pic>
        <p:nvPicPr>
          <p:cNvPr id="8" name="Picture 3"/>
          <p:cNvPicPr>
            <a:picLocks noChangeAspect="1" noChangeArrowheads="1"/>
          </p:cNvPicPr>
          <p:nvPr/>
        </p:nvPicPr>
        <p:blipFill>
          <a:blip r:embed="rId4" cstate="print"/>
          <a:srcRect/>
          <a:stretch>
            <a:fillRect/>
          </a:stretch>
        </p:blipFill>
        <p:spPr bwMode="auto">
          <a:xfrm>
            <a:off x="5929322" y="2809846"/>
            <a:ext cx="2428892" cy="4048154"/>
          </a:xfrm>
          <a:prstGeom prst="rect">
            <a:avLst/>
          </a:prstGeom>
          <a:noFill/>
          <a:ln w="12700">
            <a:solidFill>
              <a:srgbClr val="FFFF00"/>
            </a:solidFill>
            <a:miter lim="800000"/>
            <a:headEnd/>
            <a:tailEnd/>
          </a:ln>
          <a:effectLst/>
        </p:spPr>
      </p:pic>
      <p:pic>
        <p:nvPicPr>
          <p:cNvPr id="1029" name="Picture 5"/>
          <p:cNvPicPr>
            <a:picLocks noChangeAspect="1" noChangeArrowheads="1"/>
          </p:cNvPicPr>
          <p:nvPr/>
        </p:nvPicPr>
        <p:blipFill>
          <a:blip r:embed="rId5" cstate="print"/>
          <a:srcRect/>
          <a:stretch>
            <a:fillRect/>
          </a:stretch>
        </p:blipFill>
        <p:spPr bwMode="auto">
          <a:xfrm>
            <a:off x="4429124" y="-1"/>
            <a:ext cx="4714876" cy="2955591"/>
          </a:xfrm>
          <a:prstGeom prst="rect">
            <a:avLst/>
          </a:prstGeom>
          <a:noFill/>
          <a:ln w="12700">
            <a:solidFill>
              <a:srgbClr val="FFFF00"/>
            </a:solidFill>
            <a:miter lim="800000"/>
            <a:headEnd/>
            <a:tailEnd/>
          </a:ln>
          <a:effec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7030A0"/>
        </a:solidFill>
        <a:effectLst/>
      </p:bgPr>
    </p:bg>
    <p:spTree>
      <p:nvGrpSpPr>
        <p:cNvPr id="1" name=""/>
        <p:cNvGrpSpPr/>
        <p:nvPr/>
      </p:nvGrpSpPr>
      <p:grpSpPr>
        <a:xfrm>
          <a:off x="0" y="0"/>
          <a:ext cx="0" cy="0"/>
          <a:chOff x="0" y="0"/>
          <a:chExt cx="0" cy="0"/>
        </a:xfrm>
      </p:grpSpPr>
      <p:pic>
        <p:nvPicPr>
          <p:cNvPr id="2052" name="Picture 4"/>
          <p:cNvPicPr>
            <a:picLocks noChangeAspect="1" noChangeArrowheads="1"/>
          </p:cNvPicPr>
          <p:nvPr/>
        </p:nvPicPr>
        <p:blipFill>
          <a:blip r:embed="rId2" cstate="print"/>
          <a:srcRect/>
          <a:stretch>
            <a:fillRect/>
          </a:stretch>
        </p:blipFill>
        <p:spPr bwMode="auto">
          <a:xfrm>
            <a:off x="3857620" y="3190873"/>
            <a:ext cx="5179223" cy="3452816"/>
          </a:xfrm>
          <a:prstGeom prst="rect">
            <a:avLst/>
          </a:prstGeom>
          <a:noFill/>
          <a:ln w="28575" cmpd="sng">
            <a:solidFill>
              <a:srgbClr val="FFFF00"/>
            </a:solidFill>
            <a:miter lim="800000"/>
            <a:headEnd/>
            <a:tailEnd/>
          </a:ln>
          <a:effectLst/>
        </p:spPr>
      </p:pic>
      <p:pic>
        <p:nvPicPr>
          <p:cNvPr id="8" name="Picture 9"/>
          <p:cNvPicPr>
            <a:picLocks noChangeAspect="1" noChangeArrowheads="1"/>
          </p:cNvPicPr>
          <p:nvPr/>
        </p:nvPicPr>
        <p:blipFill>
          <a:blip r:embed="rId3" cstate="print">
            <a:lum bright="-2000"/>
          </a:blip>
          <a:srcRect/>
          <a:stretch>
            <a:fillRect/>
          </a:stretch>
        </p:blipFill>
        <p:spPr bwMode="auto">
          <a:xfrm>
            <a:off x="214282" y="785794"/>
            <a:ext cx="3539203" cy="4856538"/>
          </a:xfrm>
          <a:prstGeom prst="rect">
            <a:avLst/>
          </a:prstGeom>
          <a:noFill/>
          <a:ln w="28575" cmpd="sng">
            <a:solidFill>
              <a:srgbClr val="FFFF00"/>
            </a:solidFill>
            <a:miter lim="800000"/>
            <a:headEnd/>
            <a:tailEnd/>
          </a:ln>
          <a:effectLst/>
        </p:spPr>
      </p:pic>
      <p:pic>
        <p:nvPicPr>
          <p:cNvPr id="2054" name="Picture 6"/>
          <p:cNvPicPr>
            <a:picLocks noChangeAspect="1" noChangeArrowheads="1"/>
          </p:cNvPicPr>
          <p:nvPr/>
        </p:nvPicPr>
        <p:blipFill>
          <a:blip r:embed="rId4" cstate="print"/>
          <a:srcRect/>
          <a:stretch>
            <a:fillRect/>
          </a:stretch>
        </p:blipFill>
        <p:spPr bwMode="auto">
          <a:xfrm>
            <a:off x="4786314" y="214290"/>
            <a:ext cx="3738562" cy="280392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C000"/>
        </a:solidFill>
        <a:effectLst/>
      </p:bgPr>
    </p:bg>
    <p:spTree>
      <p:nvGrpSpPr>
        <p:cNvPr id="1" name=""/>
        <p:cNvGrpSpPr/>
        <p:nvPr/>
      </p:nvGrpSpPr>
      <p:grpSpPr>
        <a:xfrm>
          <a:off x="0" y="0"/>
          <a:ext cx="0" cy="0"/>
          <a:chOff x="0" y="0"/>
          <a:chExt cx="0" cy="0"/>
        </a:xfrm>
      </p:grpSpPr>
      <p:pic>
        <p:nvPicPr>
          <p:cNvPr id="4" name="Picture 5"/>
          <p:cNvPicPr>
            <a:picLocks noGrp="1" noChangeAspect="1" noChangeArrowheads="1"/>
          </p:cNvPicPr>
          <p:nvPr>
            <p:ph idx="1"/>
          </p:nvPr>
        </p:nvPicPr>
        <p:blipFill>
          <a:blip r:embed="rId2" cstate="print"/>
          <a:srcRect/>
          <a:stretch>
            <a:fillRect/>
          </a:stretch>
        </p:blipFill>
        <p:spPr bwMode="auto">
          <a:xfrm>
            <a:off x="142844" y="500042"/>
            <a:ext cx="3810011" cy="5715016"/>
          </a:xfrm>
          <a:prstGeom prst="rect">
            <a:avLst/>
          </a:prstGeom>
          <a:noFill/>
          <a:ln w="25400" cmpd="sng">
            <a:solidFill>
              <a:srgbClr val="FF0000"/>
            </a:solidFill>
            <a:miter lim="800000"/>
            <a:headEnd/>
            <a:tailEnd/>
          </a:ln>
          <a:effectLst/>
        </p:spPr>
      </p:pic>
      <p:pic>
        <p:nvPicPr>
          <p:cNvPr id="3074" name="Picture 2"/>
          <p:cNvPicPr>
            <a:picLocks noChangeAspect="1" noChangeArrowheads="1"/>
          </p:cNvPicPr>
          <p:nvPr/>
        </p:nvPicPr>
        <p:blipFill>
          <a:blip r:embed="rId3" cstate="print"/>
          <a:srcRect/>
          <a:stretch>
            <a:fillRect/>
          </a:stretch>
        </p:blipFill>
        <p:spPr bwMode="auto">
          <a:xfrm>
            <a:off x="4000496" y="3000372"/>
            <a:ext cx="5000628" cy="3714752"/>
          </a:xfrm>
          <a:prstGeom prst="rect">
            <a:avLst/>
          </a:prstGeom>
          <a:noFill/>
          <a:ln w="25400" cmpd="sng">
            <a:solidFill>
              <a:srgbClr val="FF0000"/>
            </a:solidFill>
            <a:miter lim="800000"/>
            <a:headEnd/>
            <a:tailEnd/>
          </a:ln>
          <a:effectLst/>
        </p:spPr>
      </p:pic>
      <p:pic>
        <p:nvPicPr>
          <p:cNvPr id="3075" name="Picture 3"/>
          <p:cNvPicPr>
            <a:picLocks noChangeAspect="1" noChangeArrowheads="1"/>
          </p:cNvPicPr>
          <p:nvPr/>
        </p:nvPicPr>
        <p:blipFill>
          <a:blip r:embed="rId4" cstate="print"/>
          <a:srcRect/>
          <a:stretch>
            <a:fillRect/>
          </a:stretch>
        </p:blipFill>
        <p:spPr bwMode="auto">
          <a:xfrm>
            <a:off x="4643438" y="142853"/>
            <a:ext cx="3643338" cy="2732504"/>
          </a:xfrm>
          <a:prstGeom prst="rect">
            <a:avLst/>
          </a:prstGeom>
          <a:noFill/>
          <a:ln w="25400">
            <a:solidFill>
              <a:srgbClr val="FF0000"/>
            </a:solidFill>
            <a:miter lim="800000"/>
            <a:headEnd/>
            <a:tailEnd/>
          </a:ln>
          <a:effec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00CC66"/>
        </a:solidFill>
        <a:effectLst/>
      </p:bgPr>
    </p:bg>
    <p:spTree>
      <p:nvGrpSpPr>
        <p:cNvPr id="1" name=""/>
        <p:cNvGrpSpPr/>
        <p:nvPr/>
      </p:nvGrpSpPr>
      <p:grpSpPr>
        <a:xfrm>
          <a:off x="0" y="0"/>
          <a:ext cx="0" cy="0"/>
          <a:chOff x="0" y="0"/>
          <a:chExt cx="0" cy="0"/>
        </a:xfrm>
      </p:grpSpPr>
      <p:pic>
        <p:nvPicPr>
          <p:cNvPr id="7170" name="Picture 2"/>
          <p:cNvPicPr>
            <a:picLocks noGrp="1" noChangeAspect="1" noChangeArrowheads="1"/>
          </p:cNvPicPr>
          <p:nvPr>
            <p:ph idx="1"/>
          </p:nvPr>
        </p:nvPicPr>
        <p:blipFill>
          <a:blip r:embed="rId2" cstate="print"/>
          <a:srcRect/>
          <a:stretch>
            <a:fillRect/>
          </a:stretch>
        </p:blipFill>
        <p:spPr bwMode="auto">
          <a:xfrm>
            <a:off x="214282" y="3500438"/>
            <a:ext cx="4000500" cy="3002280"/>
          </a:xfrm>
          <a:prstGeom prst="rect">
            <a:avLst/>
          </a:prstGeom>
          <a:noFill/>
          <a:ln w="63500" cmpd="sng">
            <a:solidFill>
              <a:srgbClr val="00B0F0"/>
            </a:solidFill>
            <a:miter lim="800000"/>
            <a:headEnd/>
            <a:tailEnd/>
          </a:ln>
          <a:effectLst/>
        </p:spPr>
      </p:pic>
      <p:pic>
        <p:nvPicPr>
          <p:cNvPr id="7171" name="Picture 3"/>
          <p:cNvPicPr>
            <a:picLocks noChangeAspect="1" noChangeArrowheads="1"/>
          </p:cNvPicPr>
          <p:nvPr/>
        </p:nvPicPr>
        <p:blipFill>
          <a:blip r:embed="rId3" cstate="print"/>
          <a:srcRect/>
          <a:stretch>
            <a:fillRect/>
          </a:stretch>
        </p:blipFill>
        <p:spPr bwMode="auto">
          <a:xfrm>
            <a:off x="4429124" y="3500438"/>
            <a:ext cx="4572000" cy="3056708"/>
          </a:xfrm>
          <a:prstGeom prst="rect">
            <a:avLst/>
          </a:prstGeom>
          <a:noFill/>
          <a:ln w="63500" cmpd="sng">
            <a:solidFill>
              <a:srgbClr val="00B0F0"/>
            </a:solidFill>
            <a:miter lim="800000"/>
            <a:headEnd/>
            <a:tailEnd/>
          </a:ln>
          <a:effectLst/>
        </p:spPr>
      </p:pic>
      <p:pic>
        <p:nvPicPr>
          <p:cNvPr id="7172" name="Picture 4"/>
          <p:cNvPicPr>
            <a:picLocks noChangeAspect="1" noChangeArrowheads="1"/>
          </p:cNvPicPr>
          <p:nvPr/>
        </p:nvPicPr>
        <p:blipFill>
          <a:blip r:embed="rId4" cstate="print"/>
          <a:srcRect/>
          <a:stretch>
            <a:fillRect/>
          </a:stretch>
        </p:blipFill>
        <p:spPr bwMode="auto">
          <a:xfrm>
            <a:off x="4857752" y="142852"/>
            <a:ext cx="3357586" cy="3095374"/>
          </a:xfrm>
          <a:prstGeom prst="rect">
            <a:avLst/>
          </a:prstGeom>
          <a:noFill/>
          <a:ln w="63500" cmpd="sng">
            <a:solidFill>
              <a:srgbClr val="00B0F0"/>
            </a:solidFill>
            <a:miter lim="800000"/>
            <a:headEnd/>
            <a:tailEnd/>
          </a:ln>
          <a:effectLst/>
        </p:spPr>
      </p:pic>
      <p:pic>
        <p:nvPicPr>
          <p:cNvPr id="7173" name="Picture 5"/>
          <p:cNvPicPr>
            <a:picLocks noChangeAspect="1" noChangeArrowheads="1"/>
          </p:cNvPicPr>
          <p:nvPr/>
        </p:nvPicPr>
        <p:blipFill>
          <a:blip r:embed="rId5" cstate="print"/>
          <a:srcRect/>
          <a:stretch>
            <a:fillRect/>
          </a:stretch>
        </p:blipFill>
        <p:spPr bwMode="auto">
          <a:xfrm>
            <a:off x="357158" y="285728"/>
            <a:ext cx="3902800" cy="2928958"/>
          </a:xfrm>
          <a:prstGeom prst="rect">
            <a:avLst/>
          </a:prstGeom>
          <a:noFill/>
          <a:ln w="63500" cmpd="sng">
            <a:solidFill>
              <a:srgbClr val="00B0F0"/>
            </a:solidFill>
            <a:miter lim="800000"/>
            <a:headEnd/>
            <a:tailEnd/>
          </a:ln>
          <a:effec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F3399"/>
        </a:solidFill>
        <a:effectLst/>
      </p:bgPr>
    </p:bg>
    <p:spTree>
      <p:nvGrpSpPr>
        <p:cNvPr id="1" name=""/>
        <p:cNvGrpSpPr/>
        <p:nvPr/>
      </p:nvGrpSpPr>
      <p:grpSpPr>
        <a:xfrm>
          <a:off x="0" y="0"/>
          <a:ext cx="0" cy="0"/>
          <a:chOff x="0" y="0"/>
          <a:chExt cx="0" cy="0"/>
        </a:xfrm>
      </p:grpSpPr>
      <p:pic>
        <p:nvPicPr>
          <p:cNvPr id="6146" name="Picture 2"/>
          <p:cNvPicPr>
            <a:picLocks noGrp="1" noChangeAspect="1" noChangeArrowheads="1"/>
          </p:cNvPicPr>
          <p:nvPr>
            <p:ph idx="1"/>
          </p:nvPr>
        </p:nvPicPr>
        <p:blipFill>
          <a:blip r:embed="rId2" cstate="print"/>
          <a:srcRect/>
          <a:stretch>
            <a:fillRect/>
          </a:stretch>
        </p:blipFill>
        <p:spPr bwMode="auto">
          <a:xfrm>
            <a:off x="785786" y="3143248"/>
            <a:ext cx="3500462" cy="3540467"/>
          </a:xfrm>
          <a:prstGeom prst="rect">
            <a:avLst/>
          </a:prstGeom>
          <a:noFill/>
          <a:ln w="63500" cmpd="sng">
            <a:solidFill>
              <a:srgbClr val="6D349C"/>
            </a:solidFill>
            <a:miter lim="800000"/>
            <a:headEnd/>
            <a:tailEnd/>
          </a:ln>
          <a:effectLst/>
        </p:spPr>
      </p:pic>
      <p:pic>
        <p:nvPicPr>
          <p:cNvPr id="6147" name="Picture 3"/>
          <p:cNvPicPr>
            <a:picLocks noChangeAspect="1" noChangeArrowheads="1"/>
          </p:cNvPicPr>
          <p:nvPr/>
        </p:nvPicPr>
        <p:blipFill>
          <a:blip r:embed="rId3" cstate="print"/>
          <a:srcRect/>
          <a:stretch>
            <a:fillRect/>
          </a:stretch>
        </p:blipFill>
        <p:spPr bwMode="auto">
          <a:xfrm>
            <a:off x="5214942" y="3214686"/>
            <a:ext cx="3071802" cy="3381908"/>
          </a:xfrm>
          <a:prstGeom prst="rect">
            <a:avLst/>
          </a:prstGeom>
          <a:noFill/>
          <a:ln w="63500" cmpd="sng">
            <a:solidFill>
              <a:srgbClr val="6D349C"/>
            </a:solidFill>
            <a:miter lim="800000"/>
            <a:headEnd/>
            <a:tailEnd/>
          </a:ln>
          <a:effectLst/>
        </p:spPr>
      </p:pic>
      <p:pic>
        <p:nvPicPr>
          <p:cNvPr id="6148" name="Picture 4"/>
          <p:cNvPicPr>
            <a:picLocks noChangeAspect="1" noChangeArrowheads="1"/>
          </p:cNvPicPr>
          <p:nvPr/>
        </p:nvPicPr>
        <p:blipFill>
          <a:blip r:embed="rId4" cstate="print"/>
          <a:srcRect/>
          <a:stretch>
            <a:fillRect/>
          </a:stretch>
        </p:blipFill>
        <p:spPr bwMode="auto">
          <a:xfrm>
            <a:off x="4786314" y="142852"/>
            <a:ext cx="3857652" cy="2895076"/>
          </a:xfrm>
          <a:prstGeom prst="rect">
            <a:avLst/>
          </a:prstGeom>
          <a:noFill/>
          <a:ln w="63500" cmpd="sng">
            <a:solidFill>
              <a:srgbClr val="6D349C"/>
            </a:solidFill>
            <a:miter lim="800000"/>
            <a:headEnd/>
            <a:tailEnd/>
          </a:ln>
          <a:effectLst/>
        </p:spPr>
      </p:pic>
      <p:pic>
        <p:nvPicPr>
          <p:cNvPr id="6150" name="Picture 6"/>
          <p:cNvPicPr>
            <a:picLocks noChangeAspect="1" noChangeArrowheads="1"/>
          </p:cNvPicPr>
          <p:nvPr/>
        </p:nvPicPr>
        <p:blipFill>
          <a:blip r:embed="rId5" cstate="print"/>
          <a:srcRect/>
          <a:stretch>
            <a:fillRect/>
          </a:stretch>
        </p:blipFill>
        <p:spPr bwMode="auto">
          <a:xfrm>
            <a:off x="1071538" y="285728"/>
            <a:ext cx="3214710" cy="2590138"/>
          </a:xfrm>
          <a:prstGeom prst="rect">
            <a:avLst/>
          </a:prstGeom>
          <a:noFill/>
          <a:ln w="63500" cmpd="sng">
            <a:solidFill>
              <a:srgbClr val="6D349C"/>
            </a:solidFill>
            <a:miter lim="800000"/>
            <a:headEnd/>
            <a:tailEnd/>
          </a:ln>
          <a:effec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accent6">
            <a:lumMod val="75000"/>
          </a:schemeClr>
        </a:solidFill>
        <a:effectLst/>
      </p:bgPr>
    </p:bg>
    <p:spTree>
      <p:nvGrpSpPr>
        <p:cNvPr id="1" name=""/>
        <p:cNvGrpSpPr/>
        <p:nvPr/>
      </p:nvGrpSpPr>
      <p:grpSpPr>
        <a:xfrm>
          <a:off x="0" y="0"/>
          <a:ext cx="0" cy="0"/>
          <a:chOff x="0" y="0"/>
          <a:chExt cx="0" cy="0"/>
        </a:xfrm>
      </p:grpSpPr>
      <p:pic>
        <p:nvPicPr>
          <p:cNvPr id="4098" name="Picture 2"/>
          <p:cNvPicPr>
            <a:picLocks noGrp="1" noChangeAspect="1" noChangeArrowheads="1"/>
          </p:cNvPicPr>
          <p:nvPr>
            <p:ph idx="1"/>
          </p:nvPr>
        </p:nvPicPr>
        <p:blipFill>
          <a:blip r:embed="rId2" cstate="print"/>
          <a:srcRect/>
          <a:stretch>
            <a:fillRect/>
          </a:stretch>
        </p:blipFill>
        <p:spPr bwMode="auto">
          <a:xfrm>
            <a:off x="1214414" y="714356"/>
            <a:ext cx="6856016" cy="578647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C00000"/>
        </a:solidFill>
        <a:effectLst/>
      </p:bgPr>
    </p:bg>
    <p:spTree>
      <p:nvGrpSpPr>
        <p:cNvPr id="1" name=""/>
        <p:cNvGrpSpPr/>
        <p:nvPr/>
      </p:nvGrpSpPr>
      <p:grpSpPr>
        <a:xfrm>
          <a:off x="0" y="0"/>
          <a:ext cx="0" cy="0"/>
          <a:chOff x="0" y="0"/>
          <a:chExt cx="0" cy="0"/>
        </a:xfrm>
      </p:grpSpPr>
      <p:pic>
        <p:nvPicPr>
          <p:cNvPr id="5122" name="Picture 2"/>
          <p:cNvPicPr>
            <a:picLocks noGrp="1" noChangeAspect="1" noChangeArrowheads="1"/>
          </p:cNvPicPr>
          <p:nvPr>
            <p:ph idx="1"/>
          </p:nvPr>
        </p:nvPicPr>
        <p:blipFill>
          <a:blip r:embed="rId2" cstate="print"/>
          <a:srcRect/>
          <a:stretch>
            <a:fillRect/>
          </a:stretch>
        </p:blipFill>
        <p:spPr bwMode="auto">
          <a:xfrm>
            <a:off x="500034" y="714356"/>
            <a:ext cx="8255648" cy="550806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C000">
            <a:alpha val="92000"/>
          </a:srgbClr>
        </a:soli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3200" b="1" i="1" dirty="0" smtClean="0">
                <a:solidFill>
                  <a:srgbClr val="CA06A5"/>
                </a:solidFill>
                <a:latin typeface="Book Antiqua" pitchFamily="18" charset="0"/>
              </a:rPr>
              <a:t>Яйцо</a:t>
            </a:r>
            <a:r>
              <a:rPr lang="ru-RU" sz="3200" dirty="0" smtClean="0">
                <a:solidFill>
                  <a:srgbClr val="CA06A5"/>
                </a:solidFill>
                <a:latin typeface="Book Antiqua" pitchFamily="18" charset="0"/>
              </a:rPr>
              <a:t> — </a:t>
            </a:r>
            <a:r>
              <a:rPr lang="ru-RU" sz="3200" b="1" i="1" dirty="0" smtClean="0">
                <a:solidFill>
                  <a:srgbClr val="CA06A5"/>
                </a:solidFill>
                <a:latin typeface="Book Antiqua" pitchFamily="18" charset="0"/>
              </a:rPr>
              <a:t>символ первоисточника жизни</a:t>
            </a:r>
            <a:endParaRPr lang="ru-RU" sz="3200" b="1" i="1" dirty="0">
              <a:solidFill>
                <a:srgbClr val="CA06A5"/>
              </a:solidFill>
              <a:latin typeface="Book Antiqua" pitchFamily="18" charset="0"/>
            </a:endParaRPr>
          </a:p>
        </p:txBody>
      </p:sp>
      <p:sp>
        <p:nvSpPr>
          <p:cNvPr id="3" name="Содержимое 2"/>
          <p:cNvSpPr>
            <a:spLocks noGrp="1"/>
          </p:cNvSpPr>
          <p:nvPr>
            <p:ph idx="1"/>
          </p:nvPr>
        </p:nvSpPr>
        <p:spPr>
          <a:xfrm>
            <a:off x="428596" y="1714488"/>
            <a:ext cx="8229600" cy="4525963"/>
          </a:xfrm>
        </p:spPr>
        <p:txBody>
          <a:bodyPr>
            <a:normAutofit fontScale="92500" lnSpcReduction="20000"/>
          </a:bodyPr>
          <a:lstStyle/>
          <a:p>
            <a:pPr algn="ctr"/>
            <a:r>
              <a:rPr lang="ru-RU" dirty="0" smtClean="0">
                <a:latin typeface="Batang" pitchFamily="18" charset="-127"/>
                <a:ea typeface="Batang" pitchFamily="18" charset="-127"/>
                <a:cs typeface="Angsana New" pitchFamily="18" charset="-34"/>
              </a:rPr>
              <a:t>В дохристианские времена яицу приписывали силу божества. В православной России, где Пасха считается Великим праздником, стало традицией дарить художественно разукрашенные яица, резные и ювелирные. Великолепным образцом ювелирных яиц являются пасхальные и декоративные яица Дома Фаберже, вернувшиеся после многих лет в Россию.</a:t>
            </a:r>
            <a:endParaRPr lang="ru-RU" dirty="0">
              <a:latin typeface="Batang" pitchFamily="18" charset="-127"/>
              <a:ea typeface="Batang" pitchFamily="18" charset="-127"/>
              <a:cs typeface="Angsana New" pitchFamily="18" charset="-34"/>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Pr>
        <a:solidFill>
          <a:srgbClr val="6D349C"/>
        </a:soli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0"/>
            <a:ext cx="8229600" cy="1143000"/>
          </a:xfrm>
        </p:spPr>
        <p:txBody>
          <a:bodyPr>
            <a:normAutofit/>
          </a:bodyPr>
          <a:lstStyle/>
          <a:p>
            <a:r>
              <a:rPr lang="ru-RU" sz="3200" b="1" i="1" dirty="0" smtClean="0">
                <a:solidFill>
                  <a:schemeClr val="bg1"/>
                </a:solidFill>
                <a:latin typeface="Book Antiqua" pitchFamily="18" charset="0"/>
              </a:rPr>
              <a:t>50 царских пасхальных яиц</a:t>
            </a:r>
            <a:endParaRPr lang="ru-RU" sz="3200" b="1" i="1" dirty="0">
              <a:solidFill>
                <a:schemeClr val="bg1"/>
              </a:solidFill>
              <a:latin typeface="Book Antiqua" pitchFamily="18" charset="0"/>
            </a:endParaRPr>
          </a:p>
        </p:txBody>
      </p:sp>
      <p:sp>
        <p:nvSpPr>
          <p:cNvPr id="3" name="Содержимое 2"/>
          <p:cNvSpPr>
            <a:spLocks noGrp="1"/>
          </p:cNvSpPr>
          <p:nvPr>
            <p:ph idx="1"/>
          </p:nvPr>
        </p:nvSpPr>
        <p:spPr>
          <a:xfrm>
            <a:off x="357158" y="1000108"/>
            <a:ext cx="8358246" cy="5715016"/>
          </a:xfrm>
        </p:spPr>
        <p:txBody>
          <a:bodyPr>
            <a:noAutofit/>
          </a:bodyPr>
          <a:lstStyle/>
          <a:p>
            <a:pPr algn="ctr"/>
            <a:r>
              <a:rPr lang="ru-RU" sz="2200" dirty="0" smtClean="0">
                <a:solidFill>
                  <a:schemeClr val="bg1"/>
                </a:solidFill>
                <a:latin typeface="Batang" pitchFamily="18" charset="-127"/>
                <a:ea typeface="Batang" pitchFamily="18" charset="-127"/>
              </a:rPr>
              <a:t>Даже цари свято соблюдали традицию — дарили женам пасхальные яица. Однако правитель, благословленный богом на власть, должен был преподносить жене нечто </a:t>
            </a:r>
            <a:r>
              <a:rPr lang="ru-RU" sz="2200" dirty="0" smtClean="0">
                <a:solidFill>
                  <a:schemeClr val="bg1"/>
                </a:solidFill>
                <a:latin typeface="Batang" pitchFamily="18" charset="-127"/>
                <a:ea typeface="Batang" pitchFamily="18" charset="-127"/>
              </a:rPr>
              <a:t>достоиное </a:t>
            </a:r>
            <a:r>
              <a:rPr lang="ru-RU" sz="2200" dirty="0" smtClean="0">
                <a:solidFill>
                  <a:schemeClr val="bg1"/>
                </a:solidFill>
                <a:latin typeface="Batang" pitchFamily="18" charset="-127"/>
                <a:ea typeface="Batang" pitchFamily="18" charset="-127"/>
              </a:rPr>
              <a:t>своего величия. В 1885 году Александр III поручил Фаберже изготовить ювелирное пасхальное яицо в подарок супруге императрице Марии Федоровне. Заказ превзошел все ожидания монарха, и, восхищенный талантом Карла Фаберже, Александр III назначил ювелира главным поставщиком императорского двора. Всего для венценосной семьи Романовых Фаберже было создано 50 царских пасхальных яиц — подлинных шедевров ювелирного искусства. Внутри каждого яица был воспроизведен эпизод из жизни царской семьи. Когда яицо открывалось, звучала прекрасная музыка, воспроизводимая миниатюрным механизмом.</a:t>
            </a:r>
            <a:endParaRPr lang="ru-RU" sz="2200" dirty="0">
              <a:solidFill>
                <a:schemeClr val="bg1"/>
              </a:solidFill>
              <a:latin typeface="Batang" pitchFamily="18" charset="-127"/>
              <a:ea typeface="Batang" pitchFamily="18" charset="-127"/>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0000">
            <a:alpha val="49000"/>
          </a:srgbClr>
        </a:solidFill>
        <a:effectLst/>
      </p:bgPr>
    </p:bg>
    <p:spTree>
      <p:nvGrpSpPr>
        <p:cNvPr id="1" name=""/>
        <p:cNvGrpSpPr/>
        <p:nvPr/>
      </p:nvGrpSpPr>
      <p:grpSpPr>
        <a:xfrm>
          <a:off x="0" y="0"/>
          <a:ext cx="0" cy="0"/>
          <a:chOff x="0" y="0"/>
          <a:chExt cx="0" cy="0"/>
        </a:xfrm>
      </p:grpSpPr>
      <p:sp>
        <p:nvSpPr>
          <p:cNvPr id="3" name="Содержимое 2"/>
          <p:cNvSpPr>
            <a:spLocks noGrp="1"/>
          </p:cNvSpPr>
          <p:nvPr>
            <p:ph idx="1"/>
          </p:nvPr>
        </p:nvSpPr>
        <p:spPr>
          <a:xfrm>
            <a:off x="428596" y="714356"/>
            <a:ext cx="8358246" cy="5214974"/>
          </a:xfrm>
        </p:spPr>
        <p:txBody>
          <a:bodyPr>
            <a:noAutofit/>
          </a:bodyPr>
          <a:lstStyle/>
          <a:p>
            <a:pPr algn="ctr"/>
            <a:r>
              <a:rPr lang="ru-RU" sz="3500" b="1" i="1" dirty="0" smtClean="0">
                <a:latin typeface="Batang" pitchFamily="18" charset="-127"/>
                <a:ea typeface="Batang" pitchFamily="18" charset="-127"/>
              </a:rPr>
              <a:t>Яица Фаберже </a:t>
            </a:r>
            <a:r>
              <a:rPr lang="ru-RU" sz="3500" dirty="0" smtClean="0">
                <a:latin typeface="Batang" pitchFamily="18" charset="-127"/>
                <a:ea typeface="Batang" pitchFamily="18" charset="-127"/>
              </a:rPr>
              <a:t>— знаменитая серия ювелирных изделий фирмы Карла Фаберже. Серия создавалась между 1885 и 1917 гг. для российской императорской семьи и частных покупателей. Всего известно о создании 71 штуки, из которых императорскими являются 54</a:t>
            </a:r>
            <a:r>
              <a:rPr lang="ru-RU" sz="3600" dirty="0" smtClean="0">
                <a:latin typeface="Batang" pitchFamily="18" charset="-127"/>
                <a:ea typeface="Batang" pitchFamily="18" charset="-127"/>
              </a:rPr>
              <a:t>.</a:t>
            </a:r>
            <a:endParaRPr lang="ru-RU" sz="3600" dirty="0">
              <a:latin typeface="Batang" pitchFamily="18" charset="-127"/>
              <a:ea typeface="Batang" pitchFamily="18" charset="-127"/>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0000"/>
        </a:solidFill>
        <a:effectLst/>
      </p:bgPr>
    </p:bg>
    <p:spTree>
      <p:nvGrpSpPr>
        <p:cNvPr id="1" name=""/>
        <p:cNvGrpSpPr/>
        <p:nvPr/>
      </p:nvGrpSpPr>
      <p:grpSpPr>
        <a:xfrm>
          <a:off x="0" y="0"/>
          <a:ext cx="0" cy="0"/>
          <a:chOff x="0" y="0"/>
          <a:chExt cx="0" cy="0"/>
        </a:xfrm>
      </p:grpSpPr>
      <p:pic>
        <p:nvPicPr>
          <p:cNvPr id="4098" name="Picture 2"/>
          <p:cNvPicPr>
            <a:picLocks noGrp="1" noChangeAspect="1" noChangeArrowheads="1"/>
          </p:cNvPicPr>
          <p:nvPr>
            <p:ph idx="1"/>
          </p:nvPr>
        </p:nvPicPr>
        <p:blipFill>
          <a:blip r:embed="rId2" cstate="print"/>
          <a:srcRect/>
          <a:stretch>
            <a:fillRect/>
          </a:stretch>
        </p:blipFill>
        <p:spPr bwMode="auto">
          <a:xfrm>
            <a:off x="0" y="1000108"/>
            <a:ext cx="3231820" cy="4525963"/>
          </a:xfrm>
          <a:prstGeom prst="rect">
            <a:avLst/>
          </a:prstGeom>
          <a:noFill/>
          <a:ln w="38100" cmpd="sng">
            <a:solidFill>
              <a:srgbClr val="C00000"/>
            </a:solidFill>
            <a:miter lim="800000"/>
            <a:headEnd/>
            <a:tailEnd/>
          </a:ln>
          <a:effectLst/>
        </p:spPr>
      </p:pic>
      <p:pic>
        <p:nvPicPr>
          <p:cNvPr id="4099" name="Picture 3"/>
          <p:cNvPicPr>
            <a:picLocks noChangeAspect="1" noChangeArrowheads="1"/>
          </p:cNvPicPr>
          <p:nvPr/>
        </p:nvPicPr>
        <p:blipFill>
          <a:blip r:embed="rId3" cstate="print"/>
          <a:srcRect/>
          <a:stretch>
            <a:fillRect/>
          </a:stretch>
        </p:blipFill>
        <p:spPr bwMode="auto">
          <a:xfrm>
            <a:off x="3214678" y="1214422"/>
            <a:ext cx="2800350" cy="3810000"/>
          </a:xfrm>
          <a:prstGeom prst="rect">
            <a:avLst/>
          </a:prstGeom>
          <a:noFill/>
          <a:ln w="9525">
            <a:noFill/>
            <a:miter lim="800000"/>
            <a:headEnd/>
            <a:tailEnd/>
          </a:ln>
          <a:effectLst/>
        </p:spPr>
      </p:pic>
      <p:pic>
        <p:nvPicPr>
          <p:cNvPr id="4100" name="Picture 4"/>
          <p:cNvPicPr>
            <a:picLocks noChangeAspect="1" noChangeArrowheads="1"/>
          </p:cNvPicPr>
          <p:nvPr/>
        </p:nvPicPr>
        <p:blipFill>
          <a:blip r:embed="rId4" cstate="print"/>
          <a:srcRect/>
          <a:stretch>
            <a:fillRect/>
          </a:stretch>
        </p:blipFill>
        <p:spPr bwMode="auto">
          <a:xfrm>
            <a:off x="6076950" y="1000108"/>
            <a:ext cx="3067050" cy="4695825"/>
          </a:xfrm>
          <a:prstGeom prst="rect">
            <a:avLst/>
          </a:prstGeom>
          <a:noFill/>
          <a:ln w="38100" cmpd="sng">
            <a:solidFill>
              <a:srgbClr val="C00000"/>
            </a:solidFill>
            <a:miter lim="800000"/>
            <a:headEnd/>
            <a:tailEnd/>
          </a:ln>
          <a:effec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C000"/>
        </a:solidFill>
        <a:effectLst/>
      </p:bgPr>
    </p:bg>
    <p:spTree>
      <p:nvGrpSpPr>
        <p:cNvPr id="1" name=""/>
        <p:cNvGrpSpPr/>
        <p:nvPr/>
      </p:nvGrpSpPr>
      <p:grpSpPr>
        <a:xfrm>
          <a:off x="0" y="0"/>
          <a:ext cx="0" cy="0"/>
          <a:chOff x="0" y="0"/>
          <a:chExt cx="0" cy="0"/>
        </a:xfrm>
      </p:grpSpPr>
      <p:pic>
        <p:nvPicPr>
          <p:cNvPr id="4" name="Picture 5"/>
          <p:cNvPicPr>
            <a:picLocks noGrp="1" noChangeAspect="1" noChangeArrowheads="1"/>
          </p:cNvPicPr>
          <p:nvPr>
            <p:ph idx="1"/>
          </p:nvPr>
        </p:nvPicPr>
        <p:blipFill>
          <a:blip r:embed="rId2" cstate="print"/>
          <a:srcRect/>
          <a:stretch>
            <a:fillRect/>
          </a:stretch>
        </p:blipFill>
        <p:spPr bwMode="auto">
          <a:xfrm>
            <a:off x="0" y="2488538"/>
            <a:ext cx="3000364" cy="4369462"/>
          </a:xfrm>
          <a:prstGeom prst="rect">
            <a:avLst/>
          </a:prstGeom>
          <a:noFill/>
          <a:ln w="9525">
            <a:noFill/>
            <a:miter lim="800000"/>
            <a:headEnd/>
            <a:tailEnd/>
          </a:ln>
          <a:effectLst/>
        </p:spPr>
      </p:pic>
      <p:pic>
        <p:nvPicPr>
          <p:cNvPr id="5122" name="Picture 2"/>
          <p:cNvPicPr>
            <a:picLocks noChangeAspect="1" noChangeArrowheads="1"/>
          </p:cNvPicPr>
          <p:nvPr/>
        </p:nvPicPr>
        <p:blipFill>
          <a:blip r:embed="rId3" cstate="print"/>
          <a:srcRect/>
          <a:stretch>
            <a:fillRect/>
          </a:stretch>
        </p:blipFill>
        <p:spPr bwMode="auto">
          <a:xfrm>
            <a:off x="0" y="0"/>
            <a:ext cx="3714744" cy="2667187"/>
          </a:xfrm>
          <a:prstGeom prst="rect">
            <a:avLst/>
          </a:prstGeom>
          <a:noFill/>
          <a:ln w="9525">
            <a:noFill/>
            <a:miter lim="800000"/>
            <a:headEnd/>
            <a:tailEnd/>
          </a:ln>
          <a:effectLst/>
        </p:spPr>
      </p:pic>
      <p:pic>
        <p:nvPicPr>
          <p:cNvPr id="5123" name="Picture 3"/>
          <p:cNvPicPr>
            <a:picLocks noChangeAspect="1" noChangeArrowheads="1"/>
          </p:cNvPicPr>
          <p:nvPr/>
        </p:nvPicPr>
        <p:blipFill>
          <a:blip r:embed="rId4" cstate="print"/>
          <a:srcRect/>
          <a:stretch>
            <a:fillRect/>
          </a:stretch>
        </p:blipFill>
        <p:spPr bwMode="auto">
          <a:xfrm>
            <a:off x="3214678" y="2534660"/>
            <a:ext cx="2214578" cy="4323339"/>
          </a:xfrm>
          <a:prstGeom prst="rect">
            <a:avLst/>
          </a:prstGeom>
          <a:noFill/>
          <a:ln w="9525">
            <a:noFill/>
            <a:miter lim="800000"/>
            <a:headEnd/>
            <a:tailEnd/>
          </a:ln>
          <a:effectLst/>
        </p:spPr>
      </p:pic>
      <p:pic>
        <p:nvPicPr>
          <p:cNvPr id="5125" name="Picture 5"/>
          <p:cNvPicPr>
            <a:picLocks noChangeAspect="1" noChangeArrowheads="1"/>
          </p:cNvPicPr>
          <p:nvPr/>
        </p:nvPicPr>
        <p:blipFill>
          <a:blip r:embed="rId5" cstate="print"/>
          <a:srcRect/>
          <a:stretch>
            <a:fillRect/>
          </a:stretch>
        </p:blipFill>
        <p:spPr bwMode="auto">
          <a:xfrm>
            <a:off x="5613002" y="2643182"/>
            <a:ext cx="3530998" cy="4214818"/>
          </a:xfrm>
          <a:prstGeom prst="rect">
            <a:avLst/>
          </a:prstGeom>
          <a:noFill/>
          <a:ln w="9525">
            <a:noFill/>
            <a:miter lim="800000"/>
            <a:headEnd/>
            <a:tailEnd/>
          </a:ln>
          <a:effectLst/>
        </p:spPr>
      </p:pic>
      <p:pic>
        <p:nvPicPr>
          <p:cNvPr id="5126" name="Picture 6"/>
          <p:cNvPicPr>
            <a:picLocks noChangeAspect="1" noChangeArrowheads="1"/>
          </p:cNvPicPr>
          <p:nvPr/>
        </p:nvPicPr>
        <p:blipFill>
          <a:blip r:embed="rId6" cstate="print"/>
          <a:srcRect/>
          <a:stretch>
            <a:fillRect/>
          </a:stretch>
        </p:blipFill>
        <p:spPr bwMode="auto">
          <a:xfrm>
            <a:off x="3714744" y="0"/>
            <a:ext cx="1928826" cy="2606522"/>
          </a:xfrm>
          <a:prstGeom prst="rect">
            <a:avLst/>
          </a:prstGeom>
          <a:noFill/>
          <a:ln w="9525">
            <a:noFill/>
            <a:miter lim="800000"/>
            <a:headEnd/>
            <a:tailEnd/>
          </a:ln>
          <a:effectLst/>
        </p:spPr>
      </p:pic>
      <p:pic>
        <p:nvPicPr>
          <p:cNvPr id="5127" name="Picture 7"/>
          <p:cNvPicPr>
            <a:picLocks noChangeAspect="1" noChangeArrowheads="1"/>
          </p:cNvPicPr>
          <p:nvPr/>
        </p:nvPicPr>
        <p:blipFill>
          <a:blip r:embed="rId7" cstate="print"/>
          <a:srcRect/>
          <a:stretch>
            <a:fillRect/>
          </a:stretch>
        </p:blipFill>
        <p:spPr bwMode="auto">
          <a:xfrm>
            <a:off x="5643570" y="0"/>
            <a:ext cx="3500430" cy="266907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2">
            <a:lumMod val="40000"/>
            <a:lumOff val="60000"/>
          </a:schemeClr>
        </a:soli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0"/>
            <a:ext cx="8229600" cy="1143000"/>
          </a:xfrm>
        </p:spPr>
        <p:txBody>
          <a:bodyPr/>
          <a:lstStyle/>
          <a:p>
            <a:r>
              <a:rPr lang="ru-RU" dirty="0" smtClean="0">
                <a:solidFill>
                  <a:srgbClr val="C00000"/>
                </a:solidFill>
              </a:rPr>
              <a:t>П</a:t>
            </a:r>
            <a:r>
              <a:rPr lang="ru-RU" dirty="0" smtClean="0">
                <a:solidFill>
                  <a:schemeClr val="accent6">
                    <a:lumMod val="75000"/>
                  </a:schemeClr>
                </a:solidFill>
              </a:rPr>
              <a:t>А</a:t>
            </a:r>
            <a:r>
              <a:rPr lang="ru-RU" dirty="0" smtClean="0">
                <a:solidFill>
                  <a:srgbClr val="FFC000"/>
                </a:solidFill>
              </a:rPr>
              <a:t>С</a:t>
            </a:r>
            <a:r>
              <a:rPr lang="ru-RU" dirty="0" smtClean="0">
                <a:solidFill>
                  <a:srgbClr val="00B050"/>
                </a:solidFill>
              </a:rPr>
              <a:t>Х</a:t>
            </a:r>
            <a:r>
              <a:rPr lang="ru-RU" dirty="0" smtClean="0">
                <a:solidFill>
                  <a:srgbClr val="00B0F0"/>
                </a:solidFill>
              </a:rPr>
              <a:t>А</a:t>
            </a:r>
            <a:r>
              <a:rPr lang="ru-RU" dirty="0" smtClean="0">
                <a:solidFill>
                  <a:srgbClr val="2A06C4"/>
                </a:solidFill>
              </a:rPr>
              <a:t>Л</a:t>
            </a:r>
            <a:r>
              <a:rPr lang="ru-RU" dirty="0" smtClean="0">
                <a:solidFill>
                  <a:srgbClr val="7030A0"/>
                </a:solidFill>
              </a:rPr>
              <a:t>Ь</a:t>
            </a:r>
            <a:r>
              <a:rPr lang="ru-RU" dirty="0" smtClean="0">
                <a:solidFill>
                  <a:srgbClr val="C00000"/>
                </a:solidFill>
              </a:rPr>
              <a:t>Н</a:t>
            </a:r>
            <a:r>
              <a:rPr lang="ru-RU" dirty="0" smtClean="0">
                <a:solidFill>
                  <a:schemeClr val="accent6"/>
                </a:solidFill>
              </a:rPr>
              <a:t>Ы</a:t>
            </a:r>
            <a:r>
              <a:rPr lang="ru-RU" dirty="0" smtClean="0">
                <a:solidFill>
                  <a:srgbClr val="FFC000"/>
                </a:solidFill>
              </a:rPr>
              <a:t>Е</a:t>
            </a:r>
            <a:r>
              <a:rPr lang="ru-RU" dirty="0" smtClean="0"/>
              <a:t> </a:t>
            </a:r>
            <a:r>
              <a:rPr lang="ru-RU" dirty="0" smtClean="0">
                <a:solidFill>
                  <a:srgbClr val="92D050"/>
                </a:solidFill>
              </a:rPr>
              <a:t>Я</a:t>
            </a:r>
            <a:r>
              <a:rPr lang="ru-RU" dirty="0" smtClean="0">
                <a:solidFill>
                  <a:srgbClr val="00B0F0"/>
                </a:solidFill>
              </a:rPr>
              <a:t>Й</a:t>
            </a:r>
            <a:r>
              <a:rPr lang="ru-RU" dirty="0" smtClean="0">
                <a:solidFill>
                  <a:srgbClr val="2A06C4"/>
                </a:solidFill>
              </a:rPr>
              <a:t>Ц</a:t>
            </a:r>
            <a:r>
              <a:rPr lang="ru-RU" dirty="0" smtClean="0">
                <a:solidFill>
                  <a:srgbClr val="6D349C"/>
                </a:solidFill>
              </a:rPr>
              <a:t>А</a:t>
            </a:r>
            <a:endParaRPr lang="ru-RU" dirty="0">
              <a:solidFill>
                <a:srgbClr val="6D349C"/>
              </a:solidFill>
            </a:endParaRPr>
          </a:p>
        </p:txBody>
      </p:sp>
      <p:pic>
        <p:nvPicPr>
          <p:cNvPr id="6147" name="Picture 3"/>
          <p:cNvPicPr>
            <a:picLocks noChangeAspect="1" noChangeArrowheads="1"/>
          </p:cNvPicPr>
          <p:nvPr/>
        </p:nvPicPr>
        <p:blipFill>
          <a:blip r:embed="rId2" cstate="print"/>
          <a:srcRect/>
          <a:stretch>
            <a:fillRect/>
          </a:stretch>
        </p:blipFill>
        <p:spPr bwMode="auto">
          <a:xfrm>
            <a:off x="0" y="4131212"/>
            <a:ext cx="3643306" cy="2726787"/>
          </a:xfrm>
          <a:prstGeom prst="rect">
            <a:avLst/>
          </a:prstGeom>
          <a:noFill/>
          <a:ln w="9525">
            <a:noFill/>
            <a:miter lim="800000"/>
            <a:headEnd/>
            <a:tailEnd/>
          </a:ln>
          <a:effectLst/>
        </p:spPr>
      </p:pic>
      <p:pic>
        <p:nvPicPr>
          <p:cNvPr id="6148" name="Picture 4"/>
          <p:cNvPicPr>
            <a:picLocks noChangeAspect="1" noChangeArrowheads="1"/>
          </p:cNvPicPr>
          <p:nvPr/>
        </p:nvPicPr>
        <p:blipFill>
          <a:blip r:embed="rId3" cstate="print"/>
          <a:srcRect/>
          <a:stretch>
            <a:fillRect/>
          </a:stretch>
        </p:blipFill>
        <p:spPr bwMode="auto">
          <a:xfrm>
            <a:off x="5500694" y="4125520"/>
            <a:ext cx="3643306" cy="2732480"/>
          </a:xfrm>
          <a:prstGeom prst="rect">
            <a:avLst/>
          </a:prstGeom>
          <a:noFill/>
          <a:ln w="9525">
            <a:noFill/>
            <a:miter lim="800000"/>
            <a:headEnd/>
            <a:tailEnd/>
          </a:ln>
          <a:effectLst/>
        </p:spPr>
      </p:pic>
      <p:pic>
        <p:nvPicPr>
          <p:cNvPr id="6149" name="Picture 5"/>
          <p:cNvPicPr>
            <a:picLocks noChangeAspect="1" noChangeArrowheads="1"/>
          </p:cNvPicPr>
          <p:nvPr/>
        </p:nvPicPr>
        <p:blipFill>
          <a:blip r:embed="rId4" cstate="print"/>
          <a:srcRect/>
          <a:stretch>
            <a:fillRect/>
          </a:stretch>
        </p:blipFill>
        <p:spPr bwMode="auto">
          <a:xfrm>
            <a:off x="3643306" y="4071942"/>
            <a:ext cx="2089545" cy="2786058"/>
          </a:xfrm>
          <a:prstGeom prst="rect">
            <a:avLst/>
          </a:prstGeom>
          <a:noFill/>
          <a:ln w="9525">
            <a:noFill/>
            <a:miter lim="800000"/>
            <a:headEnd/>
            <a:tailEnd/>
          </a:ln>
          <a:effectLst/>
        </p:spPr>
      </p:pic>
      <p:pic>
        <p:nvPicPr>
          <p:cNvPr id="6146" name="Picture 2"/>
          <p:cNvPicPr>
            <a:picLocks noGrp="1" noChangeAspect="1" noChangeArrowheads="1"/>
          </p:cNvPicPr>
          <p:nvPr>
            <p:ph idx="1"/>
          </p:nvPr>
        </p:nvPicPr>
        <p:blipFill>
          <a:blip r:embed="rId5" cstate="print"/>
          <a:srcRect/>
          <a:stretch>
            <a:fillRect/>
          </a:stretch>
        </p:blipFill>
        <p:spPr bwMode="auto">
          <a:xfrm>
            <a:off x="285720" y="1071546"/>
            <a:ext cx="3905251" cy="2928938"/>
          </a:xfrm>
          <a:prstGeom prst="rect">
            <a:avLst/>
          </a:prstGeom>
          <a:noFill/>
          <a:ln w="9525">
            <a:noFill/>
            <a:miter lim="800000"/>
            <a:headEnd/>
            <a:tailEnd/>
          </a:ln>
          <a:effectLst/>
        </p:spPr>
      </p:pic>
      <p:pic>
        <p:nvPicPr>
          <p:cNvPr id="9" name="Picture 6"/>
          <p:cNvPicPr>
            <a:picLocks noChangeAspect="1" noChangeArrowheads="1"/>
          </p:cNvPicPr>
          <p:nvPr/>
        </p:nvPicPr>
        <p:blipFill>
          <a:blip r:embed="rId6" cstate="print"/>
          <a:srcRect/>
          <a:stretch>
            <a:fillRect/>
          </a:stretch>
        </p:blipFill>
        <p:spPr bwMode="auto">
          <a:xfrm>
            <a:off x="4643438" y="1071546"/>
            <a:ext cx="4143384" cy="2948708"/>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Urban</Template>
  <TotalTime>99</TotalTime>
  <Words>210</Words>
  <Application>Microsoft Office PowerPoint</Application>
  <PresentationFormat>Экран (4:3)</PresentationFormat>
  <Paragraphs>7</Paragraphs>
  <Slides>17</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17</vt:i4>
      </vt:variant>
    </vt:vector>
  </HeadingPairs>
  <TitlesOfParts>
    <vt:vector size="18" baseType="lpstr">
      <vt:lpstr>Тема Office</vt:lpstr>
      <vt:lpstr>Пасхальное яйцо</vt:lpstr>
      <vt:lpstr>Яйцо — символ первоисточника жизни</vt:lpstr>
      <vt:lpstr>50 царских пасхальных яиц</vt:lpstr>
      <vt:lpstr>Слайд 4</vt:lpstr>
      <vt:lpstr>Слайд 5</vt:lpstr>
      <vt:lpstr>Слайд 6</vt:lpstr>
      <vt:lpstr>Слайд 7</vt:lpstr>
      <vt:lpstr>ПАСХАЛЬНЫЕ ЯЙЦА</vt:lpstr>
      <vt:lpstr>Слайд 9</vt:lpstr>
      <vt:lpstr>Слайд 10</vt:lpstr>
      <vt:lpstr>Слайд 11</vt:lpstr>
      <vt:lpstr>Слайд 12</vt:lpstr>
      <vt:lpstr>Слайд 13</vt:lpstr>
      <vt:lpstr>Слайд 14</vt:lpstr>
      <vt:lpstr>Слайд 15</vt:lpstr>
      <vt:lpstr>Слайд 16</vt:lpstr>
      <vt:lpstr>Слайд 17</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Пасхальное яйцо</dc:title>
  <dc:creator>Светлана</dc:creator>
  <cp:lastModifiedBy>Светлана</cp:lastModifiedBy>
  <cp:revision>11</cp:revision>
  <dcterms:created xsi:type="dcterms:W3CDTF">2011-04-24T13:26:13Z</dcterms:created>
  <dcterms:modified xsi:type="dcterms:W3CDTF">2011-04-24T17:18:51Z</dcterms:modified>
</cp:coreProperties>
</file>