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13"/>
  </p:notesMasterIdLst>
  <p:sldIdLst>
    <p:sldId id="264" r:id="rId5"/>
    <p:sldId id="263" r:id="rId6"/>
    <p:sldId id="259" r:id="rId7"/>
    <p:sldId id="260" r:id="rId8"/>
    <p:sldId id="261" r:id="rId9"/>
    <p:sldId id="266" r:id="rId10"/>
    <p:sldId id="262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5" autoAdjust="0"/>
    <p:restoredTop sz="94747" autoAdjust="0"/>
  </p:normalViewPr>
  <p:slideViewPr>
    <p:cSldViewPr>
      <p:cViewPr varScale="1">
        <p:scale>
          <a:sx n="57" d="100"/>
          <a:sy n="57" d="100"/>
        </p:scale>
        <p:origin x="-120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B59AC-BAF7-44F6-88E4-D86D5A3EC6F9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92EE18-25D9-4653-8D72-C23BDF281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656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2EE18-25D9-4653-8D72-C23BDF281FE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70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047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196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2222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3415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8609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3888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5802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7577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9498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458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999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1375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8233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6725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0241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6602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1347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8839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8341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3476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1150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564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0369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6282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161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0150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9090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2870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880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8728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5657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9599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271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3943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8235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61584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093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00292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191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052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831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526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159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C6B71-D259-42C3-A3CA-718FA179016F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F53C-E8D0-46F0-947E-AA3C2AE92B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11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C6B71-D259-42C3-A3CA-718FA179016F}" type="datetimeFigureOut">
              <a:rPr lang="ru-RU" smtClean="0"/>
              <a:t>01.09.2014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8F53C-E8D0-46F0-947E-AA3C2AE92B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167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761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363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C6B71-D259-42C3-A3CA-718FA17901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01.09.2014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8F53C-E8D0-46F0-947E-AA3C2AE92B0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67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microsoft.com/office/2007/relationships/hdphoto" Target="../media/hdphoto2.wdp"/><Relationship Id="rId12" Type="http://schemas.microsoft.com/office/2007/relationships/hdphoto" Target="../media/hdphoto3.wdp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7" Type="http://schemas.microsoft.com/office/2007/relationships/hdphoto" Target="../media/hdphoto6.wdp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2"/>
          <p:cNvSpPr txBox="1">
            <a:spLocks/>
          </p:cNvSpPr>
          <p:nvPr/>
        </p:nvSpPr>
        <p:spPr>
          <a:xfrm>
            <a:off x="323528" y="764704"/>
            <a:ext cx="8424936" cy="30243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6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</a:t>
            </a:r>
            <a:r>
              <a:rPr lang="ru-RU" sz="3600" b="1" i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Пальчиковая  гимнастика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b="1" dirty="0" smtClean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b="1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</a:t>
            </a:r>
            <a:r>
              <a:rPr lang="ru-RU" sz="8000" b="1" dirty="0" smtClean="0">
                <a:ln w="11430">
                  <a:solidFill>
                    <a:srgbClr val="FFFF00"/>
                  </a:solidFill>
                </a:ln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 Гусеница »</a:t>
            </a:r>
            <a:endParaRPr lang="ru-RU" sz="8000" b="1" dirty="0">
              <a:ln w="11430">
                <a:solidFill>
                  <a:srgbClr val="FFFF00"/>
                </a:solidFill>
              </a:ln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01232" y="4941168"/>
            <a:ext cx="724980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i="1" dirty="0" smtClean="0">
                <a:ln w="10541" cmpd="sng">
                  <a:noFill/>
                  <a:prstDash val="solid"/>
                </a:ln>
                <a:solidFill>
                  <a:srgbClr val="FF0000"/>
                </a:solidFill>
              </a:rPr>
              <a:t>Выполнила: </a:t>
            </a:r>
            <a:r>
              <a:rPr lang="ru-RU" sz="2400" b="1" dirty="0" smtClean="0">
                <a:ln w="10541" cmpd="sng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Кушнарева Светлана Петровна,</a:t>
            </a:r>
          </a:p>
          <a:p>
            <a:pPr algn="ctr"/>
            <a:r>
              <a:rPr lang="ru-RU" sz="2400" b="1" dirty="0" smtClean="0">
                <a:ln w="10541" cmpd="sng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учитель начальных классов </a:t>
            </a:r>
          </a:p>
          <a:p>
            <a:pPr algn="ctr"/>
            <a:r>
              <a:rPr lang="ru-RU" sz="2400" b="1" dirty="0" smtClean="0">
                <a:ln w="10541" cmpd="sng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          ГБОУ СКОШ № 530 ЮВАО г. Москвы</a:t>
            </a:r>
            <a:endParaRPr lang="ru-RU" sz="2400" b="1" dirty="0">
              <a:ln w="10541" cmpd="sng">
                <a:noFill/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389"/>
            </a:avLst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09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4D6EB">
                <a:alpha val="60000"/>
              </a:srgbClr>
            </a:gs>
            <a:gs pos="100000">
              <a:srgbClr val="00B050">
                <a:alpha val="41000"/>
              </a:srgbClr>
            </a:gs>
            <a:gs pos="69000">
              <a:srgbClr val="FFFF00">
                <a:alpha val="43000"/>
                <a:lumMod val="96000"/>
              </a:srgbClr>
            </a:gs>
            <a:gs pos="28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41 Дорожка 4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276872"/>
            <a:ext cx="3507685" cy="422814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500" y="3284984"/>
            <a:ext cx="1705487" cy="17750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423" y="4581128"/>
            <a:ext cx="1472295" cy="15323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018" y="4797152"/>
            <a:ext cx="1068708" cy="111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14676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rgbClr val="FF0000">
                <a:alpha val="23000"/>
              </a:srgbClr>
            </a:gs>
            <a:gs pos="14000">
              <a:schemeClr val="tx2">
                <a:lumMod val="60000"/>
                <a:lumOff val="40000"/>
                <a:alpha val="39000"/>
              </a:schemeClr>
            </a:gs>
            <a:gs pos="100000">
              <a:srgbClr val="FFFF00">
                <a:alpha val="47000"/>
              </a:srgb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0 Дорожка 40.wav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148064" y="1196752"/>
            <a:ext cx="609600" cy="609600"/>
          </a:xfrm>
        </p:spPr>
      </p:pic>
      <p:pic>
        <p:nvPicPr>
          <p:cNvPr id="7" name="Рисунок 6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8424936" cy="5328592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innerShdw blurRad="63500" dist="50800" dir="5400000">
              <a:prstClr val="black">
                <a:alpha val="50000"/>
              </a:prstClr>
            </a:inn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515" y="2825915"/>
            <a:ext cx="4481323" cy="24967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79" y="3112785"/>
            <a:ext cx="4606782" cy="25759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782" y="2795607"/>
            <a:ext cx="5112568" cy="28931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762" y="2372477"/>
            <a:ext cx="5424677" cy="37393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7426" y="-14945"/>
            <a:ext cx="5023116" cy="28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17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2000">
        <p:circle/>
      </p:transition>
    </mc:Choice>
    <mc:Fallback xmlns="">
      <p:transition spd="slow" advClick="0" advTm="3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2" presetClass="path" presetSubtype="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309 -0.12251 L 0.13976 -0.12251 L 0.13976 -0.04877 L 0.24774 -0.04877 L 0.24774 0.02636 L 0.35417 0.02636 L 0.35417 0.10125 L 0.46232 0.10125 L 0.46232 0.17615 L 0.57014 0.17615 L 0.57014 0.25104 L 0.67795 0.25104 L 0.67795 0.32617 L 0.78698 0.32617 L 0.78698 0.40176 " pathEditMode="relative" rAng="0" ptsTypes="FFFFFFFFFFFFFFF">
                                      <p:cBhvr>
                                        <p:cTn id="8" dur="8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95" y="2621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1830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19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19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2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2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24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24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6" presetClass="entr" presetSubtype="42" fill="hold" nodeType="withEffect">
                                  <p:stCondLst>
                                    <p:cond delay="29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7000">
              <a:schemeClr val="tx2">
                <a:lumMod val="60000"/>
                <a:lumOff val="40000"/>
                <a:alpha val="16000"/>
              </a:schemeClr>
            </a:gs>
            <a:gs pos="95000">
              <a:schemeClr val="bg1">
                <a:lumMod val="95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228" y="1838241"/>
            <a:ext cx="6944654" cy="38884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42" y="1233533"/>
            <a:ext cx="1223262" cy="1043516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924" y="711775"/>
            <a:ext cx="1223262" cy="1043516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3834" y="1809420"/>
            <a:ext cx="1223262" cy="1043516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73" y="4316871"/>
            <a:ext cx="1223262" cy="1043516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3960331"/>
            <a:ext cx="1223262" cy="1043516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520" y="4100250"/>
            <a:ext cx="1223262" cy="1043516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465" y="2492896"/>
            <a:ext cx="1223262" cy="1043516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25968">
            <a:off x="7595980" y="3361871"/>
            <a:ext cx="1223262" cy="1043516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2555" y="4987157"/>
            <a:ext cx="1223262" cy="1043516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3834" y="5373678"/>
            <a:ext cx="1223262" cy="1043516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735" y="5814484"/>
            <a:ext cx="1223262" cy="1043516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92395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rgbClr val="FF0000">
                <a:alpha val="16000"/>
              </a:srgbClr>
            </a:gs>
            <a:gs pos="2000">
              <a:schemeClr val="tx2">
                <a:lumMod val="60000"/>
                <a:lumOff val="40000"/>
                <a:alpha val="39000"/>
              </a:schemeClr>
            </a:gs>
            <a:gs pos="94000">
              <a:srgbClr val="FFFF00">
                <a:alpha val="47000"/>
              </a:srgb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228836"/>
            <a:ext cx="6418946" cy="358238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13753" y="3344087"/>
            <a:ext cx="2915157" cy="351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154">
            <a:off x="6776660" y="4131325"/>
            <a:ext cx="1400741" cy="14579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942" y="5589238"/>
            <a:ext cx="913436" cy="9507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331" y="5411355"/>
            <a:ext cx="913436" cy="9507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" t="3154" r="1608" b="26944"/>
          <a:stretch/>
        </p:blipFill>
        <p:spPr>
          <a:xfrm rot="1182069">
            <a:off x="3349271" y="981472"/>
            <a:ext cx="3437866" cy="3244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21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Rot by="120000">
                                      <p:cBhvr>
                                        <p:cTn id="14" dur="17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340" fill="hold">
                                          <p:stCondLst>
                                            <p:cond delay="3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340" fill="hold">
                                          <p:stCondLst>
                                            <p:cond delay="68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340" fill="hold">
                                          <p:stCondLst>
                                            <p:cond delay="10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340" fill="hold">
                                          <p:stCondLst>
                                            <p:cond delay="13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9" presetClass="path" presetSubtype="0" accel="50000" decel="5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2.77778E-6 0.00508 C 0.02275 -0.02081 0.06285 -0.05734 0.11059 -0.05734 C 0.18108 -0.05734 0.23889 -0.01919 0.23889 0.02913 C 0.23889 0.04485 0.23282 0.05919 0.22136 0.07214 C 0.22327 0.07214 -2.77778E-6 0.2652 -2.77778E-6 0.26728 C -2.77778E-6 0.2652 -0.22343 0.07214 -0.2217 0.07214 C -0.23298 0.05919 -0.23837 0.04485 -0.23837 0.02913 C -0.23837 -0.01919 -0.18142 -0.05734 -0.10868 -0.05734 C -0.06302 -0.05734 -0.02291 -0.02081 -2.77778E-6 0.00508 Z " pathEditMode="relative" rAng="0" ptsTypes="fffffffff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9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4D6EB">
                <a:alpha val="60000"/>
              </a:srgbClr>
            </a:gs>
            <a:gs pos="100000">
              <a:srgbClr val="00B050">
                <a:alpha val="41000"/>
              </a:srgbClr>
            </a:gs>
            <a:gs pos="69000">
              <a:srgbClr val="FFFF00">
                <a:alpha val="43000"/>
                <a:lumMod val="96000"/>
              </a:srgbClr>
            </a:gs>
            <a:gs pos="28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41 Дорожка 4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49384"/>
            <a:ext cx="4392488" cy="52946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140" y="1772816"/>
            <a:ext cx="2016224" cy="20985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585" y="3573016"/>
            <a:ext cx="1362148" cy="14177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606" y="3573016"/>
            <a:ext cx="1314036" cy="136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438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9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4D6EB">
                <a:alpha val="60000"/>
              </a:srgbClr>
            </a:gs>
            <a:gs pos="100000">
              <a:srgbClr val="00B050">
                <a:alpha val="41000"/>
              </a:srgbClr>
            </a:gs>
            <a:gs pos="69000">
              <a:srgbClr val="FFFF00">
                <a:alpha val="43000"/>
                <a:lumMod val="96000"/>
              </a:srgbClr>
            </a:gs>
            <a:gs pos="28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72" y="2304472"/>
            <a:ext cx="5602287" cy="313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41 Дорожка 4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49384"/>
            <a:ext cx="4392488" cy="52946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140" y="1772816"/>
            <a:ext cx="2016224" cy="20985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585" y="3573016"/>
            <a:ext cx="1362148" cy="14177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606" y="3573016"/>
            <a:ext cx="1314036" cy="136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8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9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6000">
              <a:schemeClr val="accent1">
                <a:tint val="66000"/>
                <a:satMod val="160000"/>
              </a:schemeClr>
            </a:gs>
            <a:gs pos="91000">
              <a:schemeClr val="bg1">
                <a:lumMod val="95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9752" y="764704"/>
            <a:ext cx="3582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Источники:</a:t>
            </a:r>
            <a:endParaRPr lang="ru-RU" sz="54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5947" y="2996952"/>
            <a:ext cx="530209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Рисунки </a:t>
            </a:r>
            <a:r>
              <a:rPr lang="ru-RU" sz="36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Кушнарева С.П.</a:t>
            </a:r>
            <a:endParaRPr lang="ru-RU" sz="36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8206" y="1844824"/>
            <a:ext cx="5249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Музыка </a:t>
            </a:r>
            <a:r>
              <a:rPr lang="ru-RU" sz="36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Железнова Е. С</a:t>
            </a:r>
            <a:endParaRPr lang="ru-RU" sz="36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5" name="Рамка 24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389"/>
            </a:avLst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5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</TotalTime>
  <Words>40</Words>
  <Application>Microsoft Office PowerPoint</Application>
  <PresentationFormat>Экран (4:3)</PresentationFormat>
  <Paragraphs>10</Paragraphs>
  <Slides>8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Тема Office</vt:lpstr>
      <vt:lpstr>1_Тема Office</vt:lpstr>
      <vt:lpstr>2_Тема Office</vt:lpstr>
      <vt:lpstr>3_Тема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ksp-1518@yandex.ru</dc:creator>
  <cp:lastModifiedBy>Кушнарева Светлана Петровна</cp:lastModifiedBy>
  <cp:revision>57</cp:revision>
  <dcterms:created xsi:type="dcterms:W3CDTF">2014-03-21T19:19:20Z</dcterms:created>
  <dcterms:modified xsi:type="dcterms:W3CDTF">2014-09-01T19:32:37Z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