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94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17.02.2013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5400" dirty="0" smtClean="0">
                <a:latin typeface="Monotype Corsiva" pitchFamily="66" charset="0"/>
              </a:rPr>
              <a:t>Музыкальная викторина </a:t>
            </a:r>
            <a:endParaRPr lang="ru-RU" sz="5400" dirty="0"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699792" y="5445224"/>
            <a:ext cx="3744416" cy="914400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Презентацию подготовила учитель  начальных классов 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Егорова Ольга Николаевна  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620688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МБОУ Подозерская СОШ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Комсомольский район Ивановская область</a:t>
            </a:r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764704"/>
            <a:ext cx="734481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Именем какого известного русского композитора назван Международный конкурс исполнителей, проходящий в Москве?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2708920"/>
            <a:ext cx="2376264" cy="3479529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5" name="TextBox 4"/>
          <p:cNvSpPr txBox="1"/>
          <p:nvPr/>
        </p:nvSpPr>
        <p:spPr>
          <a:xfrm>
            <a:off x="3779912" y="5589240"/>
            <a:ext cx="4248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Петр Ильич Чайковский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196752"/>
            <a:ext cx="43358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http://www.stihi.ru/pics/2004/06/24-871.jpg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628800"/>
            <a:ext cx="75608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http://oldsamara.samgtu.ru/part_5/page_17/cards/011a.jpg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060848"/>
            <a:ext cx="5814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http://www.lacantinerusse.com/sub_razdel_photos/4d8e7yEktD_medium.jpg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2708920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http://www.proza.ru/pics/2007/09/09/01.jpg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3212976"/>
            <a:ext cx="76328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http://i059.radikal.ru/1003/4d/2cdaf288887f.jpg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3645024"/>
            <a:ext cx="74888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http://img0.liveinternet.ru/images/attach/c/3/75/448/75448710_large_4000491_rims.jpg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4221088"/>
            <a:ext cx="77048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http://www.dmitrylesnoy.com/upload/People/80da25e12410ad1a0a1aabbcff541a60.jpg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5576" y="692696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Интернет-ресурсы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940152" y="2636912"/>
            <a:ext cx="2376513" cy="3398887"/>
          </a:xfrm>
          <a:prstGeom prst="rect">
            <a:avLst/>
          </a:prstGeom>
          <a:ln>
            <a:solidFill>
              <a:schemeClr val="accent6"/>
            </a:solidFill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6" name="TextBox 5"/>
          <p:cNvSpPr txBox="1"/>
          <p:nvPr/>
        </p:nvSpPr>
        <p:spPr>
          <a:xfrm>
            <a:off x="2915816" y="4653136"/>
            <a:ext cx="26642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Марины Цветаевой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83568" y="620688"/>
            <a:ext cx="7776864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Чьи стихи использовал М. Таривердиев в романсе, начинающемся словами «Мне нравится, что вы больны не мной…»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764704"/>
            <a:ext cx="712879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Назовите фамилию советского певца и актера, сыгравшего главную роль в кинофильме «Веселые ребята».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3608" y="2780928"/>
            <a:ext cx="2147317" cy="340990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3851920" y="5085184"/>
            <a:ext cx="3816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Леонид Утесов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764704"/>
            <a:ext cx="74168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Назовите фамилию знаменитого русского певца, обладавшего неповторимым басом.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600" y="2708920"/>
            <a:ext cx="4482050" cy="345241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6012160" y="4725144"/>
            <a:ext cx="23762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rgbClr val="002060"/>
                </a:solidFill>
                <a:latin typeface="Monotype Corsiva" pitchFamily="66" charset="0"/>
              </a:rPr>
              <a:t>Федор Шаляпин</a:t>
            </a:r>
            <a:endParaRPr lang="ru-RU" sz="4000" b="1" i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836712"/>
            <a:ext cx="748883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Кто из известных советских бардов написал песню «Ваше благородие, госпожа удача»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rcRect l="5498" t="4131"/>
          <a:stretch>
            <a:fillRect/>
          </a:stretch>
        </p:blipFill>
        <p:spPr bwMode="auto">
          <a:xfrm>
            <a:off x="827584" y="2924944"/>
            <a:ext cx="4662686" cy="3147689"/>
          </a:xfrm>
          <a:prstGeom prst="rect">
            <a:avLst/>
          </a:prstGeom>
          <a:noFill/>
          <a:ln w="9525">
            <a:solidFill>
              <a:schemeClr val="accent6"/>
            </a:solidFill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940152" y="4725144"/>
            <a:ext cx="20882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  <a:latin typeface="Monotype Corsiva" pitchFamily="66" charset="0"/>
              </a:rPr>
              <a:t>Булат Окуджава</a:t>
            </a:r>
            <a:endParaRPr lang="ru-RU" sz="4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7744" y="620688"/>
            <a:ext cx="62646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Стихотворение А.С.Пушкина «Я помню чудное мгновенье…» обращено к А.Керн. Кто из русских композиторов написал музыку на эти слова?</a:t>
            </a:r>
            <a:endParaRPr lang="ru-RU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764704"/>
            <a:ext cx="1211707" cy="17043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99592" y="2780927"/>
            <a:ext cx="2664296" cy="3552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3995936" y="4797152"/>
            <a:ext cx="34563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Михаил 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Иванович Глинка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620688"/>
            <a:ext cx="691276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6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Кого из композиторов по праву считают композитором-сказочником?</a:t>
            </a:r>
            <a:endParaRPr lang="ru-RU" sz="36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64088" y="2132856"/>
            <a:ext cx="3268018" cy="4275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051720" y="5229200"/>
            <a:ext cx="36724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Николай Андреевич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latin typeface="Monotype Corsiva" pitchFamily="66" charset="0"/>
              </a:rPr>
              <a:t>Римский-Корсаков </a:t>
            </a:r>
            <a:endParaRPr lang="ru-RU" sz="2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2636912"/>
            <a:ext cx="1728192" cy="35456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620688"/>
            <a:ext cx="748883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28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Назовите фамилию русского композитора, который обрел славу и бессмертие благодаря единственному произведению – знаменитому романсу «Соловей»?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19672" y="5589240"/>
            <a:ext cx="38884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Александр </a:t>
            </a:r>
            <a:r>
              <a:rPr lang="ru-RU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Алябьев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92080" y="2204864"/>
            <a:ext cx="3024336" cy="3940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548680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algn="just"/>
            <a:r>
              <a:rPr lang="ru-RU" sz="32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Какой композитор известен еще как ученый-химик, автор более сорока работ?</a:t>
            </a:r>
            <a:endParaRPr lang="ru-RU" sz="32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55576" y="2276872"/>
            <a:ext cx="2647950" cy="40005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  <p:sp>
        <p:nvSpPr>
          <p:cNvPr id="4" name="TextBox 3"/>
          <p:cNvSpPr txBox="1"/>
          <p:nvPr/>
        </p:nvSpPr>
        <p:spPr>
          <a:xfrm>
            <a:off x="3923928" y="5517232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2060"/>
                </a:solidFill>
                <a:latin typeface="Monotype Corsiva" pitchFamily="66" charset="0"/>
              </a:rPr>
              <a:t>Александр  Бородин</a:t>
            </a:r>
            <a:endParaRPr lang="ru-RU" sz="36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228184" y="3140968"/>
            <a:ext cx="2327920" cy="211331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87</TotalTime>
  <Words>197</Words>
  <Application>Microsoft Office PowerPoint</Application>
  <PresentationFormat>Экран (4:3)</PresentationFormat>
  <Paragraphs>33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Аспект</vt:lpstr>
      <vt:lpstr>Музыкальная викторина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Олег</cp:lastModifiedBy>
  <cp:revision>11</cp:revision>
  <dcterms:created xsi:type="dcterms:W3CDTF">2013-02-17T11:41:27Z</dcterms:created>
  <dcterms:modified xsi:type="dcterms:W3CDTF">2013-02-17T15:52:08Z</dcterms:modified>
</cp:coreProperties>
</file>