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6" r:id="rId3"/>
    <p:sldId id="267" r:id="rId4"/>
    <p:sldId id="258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</p:showPr>
  <p:clrMru>
    <a:srgbClr val="1110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82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Tm="500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 advTm="5000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Tm="5000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 advTm="500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 advTm="5000">
    <p:blinds dir="vert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12afac3adb5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1176"/>
          </a:xfrm>
          <a:prstGeom prst="rect">
            <a:avLst/>
          </a:prstGeom>
        </p:spPr>
      </p:pic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anypics.ru_48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03648" y="692696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C000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Поздравляем!!!</a:t>
            </a:r>
            <a:endParaRPr lang="ru-RU" sz="7200" b="1" kern="10" dirty="0">
              <a:ln w="9525">
                <a:noFill/>
                <a:round/>
                <a:headEnd/>
                <a:tailEnd/>
              </a:ln>
              <a:solidFill>
                <a:srgbClr val="C000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anypics.ru_48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476672"/>
            <a:ext cx="75608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Дорогая Елена Алексеевна!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Елена Алексеевн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1700808"/>
            <a:ext cx="4032448" cy="30243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anypics.ru_48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115616" y="476672"/>
            <a:ext cx="756084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Восьмого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марта – солнца и цветов,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Всего того, что сердце согревает!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пусть всегда любовь учеников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Вам быть еще счастливей помогает!</a:t>
            </a:r>
          </a:p>
        </p:txBody>
      </p:sp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anypics.ru_48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63688" y="332656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Дорогие наши девочки!</a:t>
            </a:r>
          </a:p>
        </p:txBody>
      </p:sp>
      <p:pic>
        <p:nvPicPr>
          <p:cNvPr id="9" name="Picture 14" descr="DSCN21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2060848"/>
            <a:ext cx="2160587" cy="19891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6" name="Picture 12" descr="DSCN2130"/>
          <p:cNvPicPr>
            <a:picLocks noChangeAspect="1" noChangeArrowheads="1"/>
          </p:cNvPicPr>
          <p:nvPr/>
        </p:nvPicPr>
        <p:blipFill>
          <a:blip r:embed="rId4" cstate="print"/>
          <a:srcRect l="23042" t="20827" r="11610"/>
          <a:stretch>
            <a:fillRect/>
          </a:stretch>
        </p:blipFill>
        <p:spPr bwMode="auto">
          <a:xfrm>
            <a:off x="539552" y="836712"/>
            <a:ext cx="2303462" cy="20927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" name="Picture 13" descr="DSCN2103"/>
          <p:cNvPicPr>
            <a:picLocks noChangeAspect="1" noChangeArrowheads="1"/>
          </p:cNvPicPr>
          <p:nvPr/>
        </p:nvPicPr>
        <p:blipFill>
          <a:blip r:embed="rId5" cstate="print"/>
          <a:srcRect l="22113" t="13294" r="14670" b="-613"/>
          <a:stretch>
            <a:fillRect/>
          </a:stretch>
        </p:blipFill>
        <p:spPr bwMode="auto">
          <a:xfrm>
            <a:off x="4572000" y="3140968"/>
            <a:ext cx="2016224" cy="2088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1" name="Рисунок 10" descr="Алла.JPG"/>
          <p:cNvPicPr>
            <a:picLocks noChangeAspect="1"/>
          </p:cNvPicPr>
          <p:nvPr/>
        </p:nvPicPr>
        <p:blipFill>
          <a:blip r:embed="rId6" cstate="print"/>
          <a:srcRect l="4909" t="11010" b="11923"/>
          <a:stretch>
            <a:fillRect/>
          </a:stretch>
        </p:blipFill>
        <p:spPr>
          <a:xfrm>
            <a:off x="6876256" y="3919593"/>
            <a:ext cx="1872208" cy="20296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anypics.ru_48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907704" y="764704"/>
            <a:ext cx="6768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 красивые, как звездочки,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глаза горят огнем,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улыбки ваши милые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Затмевают солнце днем!</a:t>
            </a:r>
          </a:p>
        </p:txBody>
      </p:sp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anypics.ru_48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63688" y="260648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Дорогие наши девочки!</a:t>
            </a:r>
          </a:p>
        </p:txBody>
      </p:sp>
      <p:pic>
        <p:nvPicPr>
          <p:cNvPr id="6" name="Picture 17" descr="DSCN2156"/>
          <p:cNvPicPr>
            <a:picLocks noChangeAspect="1" noChangeArrowheads="1"/>
          </p:cNvPicPr>
          <p:nvPr/>
        </p:nvPicPr>
        <p:blipFill>
          <a:blip r:embed="rId3" cstate="print">
            <a:lum bright="6000"/>
          </a:blip>
          <a:srcRect l="24577" t="13333" r="14431"/>
          <a:stretch>
            <a:fillRect/>
          </a:stretch>
        </p:blipFill>
        <p:spPr bwMode="auto">
          <a:xfrm>
            <a:off x="611560" y="908720"/>
            <a:ext cx="1944216" cy="20701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9" name="Picture 19" descr="DSCN2143"/>
          <p:cNvPicPr>
            <a:picLocks noChangeAspect="1" noChangeArrowheads="1"/>
          </p:cNvPicPr>
          <p:nvPr/>
        </p:nvPicPr>
        <p:blipFill>
          <a:blip r:embed="rId4" cstate="print"/>
          <a:srcRect l="28678" t="17527" r="13140"/>
          <a:stretch>
            <a:fillRect/>
          </a:stretch>
        </p:blipFill>
        <p:spPr bwMode="auto">
          <a:xfrm>
            <a:off x="2555776" y="1916832"/>
            <a:ext cx="1944216" cy="20683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" name="Picture 18" descr="DSCN2137"/>
          <p:cNvPicPr>
            <a:picLocks noChangeAspect="1" noChangeArrowheads="1"/>
          </p:cNvPicPr>
          <p:nvPr/>
        </p:nvPicPr>
        <p:blipFill>
          <a:blip r:embed="rId5" cstate="print"/>
          <a:srcRect l="26331" t="21807" r="18546"/>
          <a:stretch>
            <a:fillRect/>
          </a:stretch>
        </p:blipFill>
        <p:spPr bwMode="auto">
          <a:xfrm>
            <a:off x="4572000" y="2996952"/>
            <a:ext cx="1872208" cy="19906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1" name="Рисунок 10" descr="Лера.JPG"/>
          <p:cNvPicPr>
            <a:picLocks noChangeAspect="1"/>
          </p:cNvPicPr>
          <p:nvPr/>
        </p:nvPicPr>
        <p:blipFill>
          <a:blip r:embed="rId6" cstate="print"/>
          <a:srcRect t="11432"/>
          <a:stretch>
            <a:fillRect/>
          </a:stretch>
        </p:blipFill>
        <p:spPr>
          <a:xfrm>
            <a:off x="6876256" y="4005064"/>
            <a:ext cx="1656184" cy="1962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anypics.ru_48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979712" y="980728"/>
            <a:ext cx="6768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 у нас такие славные!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 девчонки – просто класс!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Потому-то быть всем хочется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Так похожими на вас!</a:t>
            </a:r>
          </a:p>
        </p:txBody>
      </p:sp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anypics.ru_48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763688" y="332656"/>
            <a:ext cx="6768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Дорогие наши девочки!</a:t>
            </a:r>
          </a:p>
        </p:txBody>
      </p:sp>
      <p:pic>
        <p:nvPicPr>
          <p:cNvPr id="6" name="Picture 13" descr="DSCN2185"/>
          <p:cNvPicPr>
            <a:picLocks noChangeAspect="1" noChangeArrowheads="1"/>
          </p:cNvPicPr>
          <p:nvPr/>
        </p:nvPicPr>
        <p:blipFill>
          <a:blip r:embed="rId3" cstate="print"/>
          <a:srcRect l="25662" t="10910" r="25344" b="2"/>
          <a:stretch>
            <a:fillRect/>
          </a:stretch>
        </p:blipFill>
        <p:spPr bwMode="auto">
          <a:xfrm>
            <a:off x="1403648" y="980728"/>
            <a:ext cx="1584176" cy="21605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9" name="Picture 14" descr="DSCN2187"/>
          <p:cNvPicPr>
            <a:picLocks noChangeAspect="1" noChangeArrowheads="1"/>
          </p:cNvPicPr>
          <p:nvPr/>
        </p:nvPicPr>
        <p:blipFill>
          <a:blip r:embed="rId4" cstate="print"/>
          <a:srcRect l="29677" t="23915" r="27341" b="1366"/>
          <a:stretch>
            <a:fillRect/>
          </a:stretch>
        </p:blipFill>
        <p:spPr bwMode="auto">
          <a:xfrm>
            <a:off x="3851920" y="1052736"/>
            <a:ext cx="1656184" cy="216058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0" name="Picture 12" descr="DSCN2211"/>
          <p:cNvPicPr>
            <a:picLocks noChangeAspect="1" noChangeArrowheads="1"/>
          </p:cNvPicPr>
          <p:nvPr/>
        </p:nvPicPr>
        <p:blipFill>
          <a:blip r:embed="rId5" cstate="print"/>
          <a:srcRect l="36674" t="7347" r="13801"/>
          <a:stretch>
            <a:fillRect/>
          </a:stretch>
        </p:blipFill>
        <p:spPr bwMode="auto">
          <a:xfrm>
            <a:off x="6732240" y="1124744"/>
            <a:ext cx="1728192" cy="2425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</p:pic>
      <p:pic>
        <p:nvPicPr>
          <p:cNvPr id="11" name="Рисунок 10" descr="Маша П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55776" y="3501008"/>
            <a:ext cx="1466850" cy="1962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Маша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364088" y="3717032"/>
            <a:ext cx="1466850" cy="19621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Рисунок 6" descr="anypics.ru_488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835696" y="908720"/>
            <a:ext cx="67687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Вам желаем только счастья,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откроем вам секрет: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Наших девочек прекрасней</a:t>
            </a:r>
            <a:b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 всей школе просто нет!</a:t>
            </a:r>
          </a:p>
        </p:txBody>
      </p:sp>
    </p:spTree>
  </p:cSld>
  <p:clrMapOvr>
    <a:masterClrMapping/>
  </p:clrMapOvr>
  <p:transition spd="slow" advTm="500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182</TotalTime>
  <Words>42</Words>
  <Application>Microsoft Office PowerPoint</Application>
  <PresentationFormat>Экран (4:3)</PresentationFormat>
  <Paragraphs>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32</cp:revision>
  <dcterms:modified xsi:type="dcterms:W3CDTF">2014-02-27T07:56:16Z</dcterms:modified>
</cp:coreProperties>
</file>