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2" r:id="rId4"/>
    <p:sldId id="279" r:id="rId5"/>
    <p:sldId id="284" r:id="rId6"/>
    <p:sldId id="288" r:id="rId7"/>
    <p:sldId id="285" r:id="rId8"/>
    <p:sldId id="289" r:id="rId9"/>
    <p:sldId id="290" r:id="rId10"/>
    <p:sldId id="291" r:id="rId11"/>
    <p:sldId id="266" r:id="rId12"/>
    <p:sldId id="278" r:id="rId13"/>
    <p:sldId id="277" r:id="rId14"/>
    <p:sldId id="270" r:id="rId15"/>
    <p:sldId id="287" r:id="rId16"/>
    <p:sldId id="292" r:id="rId17"/>
    <p:sldId id="286" r:id="rId18"/>
    <p:sldId id="259" r:id="rId19"/>
    <p:sldId id="269" r:id="rId20"/>
    <p:sldId id="29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7" autoAdjust="0"/>
    <p:restoredTop sz="95018" autoAdjust="0"/>
  </p:normalViewPr>
  <p:slideViewPr>
    <p:cSldViewPr>
      <p:cViewPr varScale="1">
        <p:scale>
          <a:sx n="71" d="100"/>
          <a:sy n="71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204864"/>
            <a:ext cx="8821644" cy="84124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cap="none" dirty="0" smtClean="0">
                <a:solidFill>
                  <a:srgbClr val="FFFF00"/>
                </a:solidFill>
              </a:rPr>
              <a:t>Магнитная жидкость</a:t>
            </a:r>
            <a:endParaRPr lang="ru-RU" sz="6600" dirty="0"/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85720" y="4143380"/>
            <a:ext cx="27146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Над проектом </a:t>
            </a:r>
            <a:r>
              <a:rPr lang="ru-RU" dirty="0" smtClean="0"/>
              <a:t>работали учащиеся 11-А класса: </a:t>
            </a:r>
            <a:endParaRPr lang="ru-RU" dirty="0"/>
          </a:p>
          <a:p>
            <a:r>
              <a:rPr lang="ru-RU" dirty="0"/>
              <a:t>Барченков </a:t>
            </a:r>
            <a:r>
              <a:rPr lang="ru-RU" dirty="0" smtClean="0"/>
              <a:t>Михаил,), </a:t>
            </a:r>
          </a:p>
          <a:p>
            <a:r>
              <a:rPr lang="ru-RU" dirty="0" err="1" smtClean="0"/>
              <a:t>Антух</a:t>
            </a:r>
            <a:r>
              <a:rPr lang="ru-RU" dirty="0" smtClean="0"/>
              <a:t> Дмитрий.</a:t>
            </a:r>
            <a:endParaRPr lang="ru-RU" dirty="0"/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14313" y="6072188"/>
            <a:ext cx="2928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Руководитель проекта: Молоканова О. 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3" grpId="0"/>
      <p:bldP spid="102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cap="none" dirty="0" smtClean="0"/>
              <a:t>Магнитная</a:t>
            </a:r>
            <a:r>
              <a:rPr lang="ru-RU" b="1" cap="none" dirty="0" smtClean="0"/>
              <a:t> сепарация руд.</a:t>
            </a:r>
            <a:endParaRPr lang="ru-RU" b="1" cap="none" dirty="0"/>
          </a:p>
        </p:txBody>
      </p:sp>
      <p:pic>
        <p:nvPicPr>
          <p:cNvPr id="3" name="Рисунок 10" descr="http://wsyachina.narod.ru/technology/magnetic_liquid/trankov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264" y="-16835"/>
            <a:ext cx="6624736" cy="656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363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Преобразование энергии колебательного движения в </a:t>
            </a:r>
            <a:r>
              <a:rPr lang="ru-RU" dirty="0" smtClean="0"/>
              <a:t>электрическую энергию.</a:t>
            </a:r>
            <a:endParaRPr lang="ru-RU" dirty="0"/>
          </a:p>
        </p:txBody>
      </p:sp>
      <p:pic>
        <p:nvPicPr>
          <p:cNvPr id="3" name="Рисунок 9" descr="http://wsyachina.narod.ru/technology/magnetic_liquid/trankov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9264" y="1272342"/>
            <a:ext cx="6624736" cy="5605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581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484958" cy="841248"/>
          </a:xfrm>
        </p:spPr>
        <p:txBody>
          <a:bodyPr>
            <a:normAutofit/>
          </a:bodyPr>
          <a:lstStyle/>
          <a:p>
            <a:r>
              <a:rPr lang="ru-RU" sz="4000" cap="none" dirty="0" smtClean="0"/>
              <a:t>Использование</a:t>
            </a:r>
            <a:r>
              <a:rPr lang="ru-RU" sz="4000" b="1" cap="none" dirty="0" smtClean="0"/>
              <a:t> </a:t>
            </a:r>
            <a:r>
              <a:rPr lang="ru-RU" sz="4000" cap="none" dirty="0" smtClean="0"/>
              <a:t>в динамиках</a:t>
            </a:r>
            <a:endParaRPr lang="ru-RU" sz="4000" cap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408" y="1508830"/>
            <a:ext cx="5410922" cy="513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070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79"/>
            <a:ext cx="9144000" cy="686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28600" y="533347"/>
            <a:ext cx="8686800" cy="295292"/>
          </a:xfrm>
        </p:spPr>
        <p:txBody>
          <a:bodyPr>
            <a:normAutofit fontScale="90000"/>
          </a:bodyPr>
          <a:lstStyle/>
          <a:p>
            <a:r>
              <a:rPr lang="ru-RU" dirty="0"/>
              <a:t>Часы на магнитной жидкости.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4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1204"/>
            <a:ext cx="7452320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Амортизаторы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360" y="261204"/>
            <a:ext cx="5760640" cy="659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9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5148064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07"/>
            <a:ext cx="5324343" cy="399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95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686800" cy="838200"/>
          </a:xfrm>
        </p:spPr>
        <p:txBody>
          <a:bodyPr>
            <a:normAutofit/>
          </a:bodyPr>
          <a:lstStyle/>
          <a:p>
            <a:endParaRPr lang="ru-RU" dirty="0">
              <a:hlinkClick r:id="rId2" action="ppaction://hlinksldjump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41" y="0"/>
            <a:ext cx="91660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596" y="3857628"/>
            <a:ext cx="4786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+mj-lt"/>
              </a:rPr>
              <a:t>Виброзащитные материалы.</a:t>
            </a:r>
            <a:endParaRPr lang="ru-RU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226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3461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004962"/>
            <a:ext cx="5072066" cy="285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521495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Максимум брони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Администратор\Desktop\кп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43042" y="5000636"/>
            <a:ext cx="59293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Стабилизация температуры космического корабля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54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705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Autofit/>
          </a:bodyPr>
          <a:lstStyle/>
          <a:p>
            <a:r>
              <a:rPr lang="ru-RU" sz="4000" b="1" cap="none" dirty="0" smtClean="0"/>
              <a:t>Чудо?!? Нет, магнитная жидкость!!!</a:t>
            </a:r>
            <a:endParaRPr lang="ru-RU" sz="4000" b="1" cap="none" dirty="0"/>
          </a:p>
        </p:txBody>
      </p:sp>
      <p:pic>
        <p:nvPicPr>
          <p:cNvPr id="3" name="Picture 2" descr="G:\Проэкты\Физика\как это работает\Фото\3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017942"/>
            <a:ext cx="7929618" cy="5697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099" y="1"/>
            <a:ext cx="5066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1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cap="none" dirty="0" smtClean="0"/>
              <a:t>Что это такое, магнитная жидкость?</a:t>
            </a:r>
            <a:endParaRPr lang="ru-RU" sz="4000" b="1" cap="none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1500174"/>
            <a:ext cx="785818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0" dirty="0" smtClean="0"/>
              <a:t>???</a:t>
            </a:r>
            <a:endParaRPr lang="ru-RU" sz="30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304310"/>
            <a:ext cx="8496944" cy="55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cap="none" dirty="0" smtClean="0"/>
              <a:t>А можно ли её сделать самим?</a:t>
            </a:r>
            <a:endParaRPr lang="ru-RU" sz="4000" cap="none" dirty="0"/>
          </a:p>
        </p:txBody>
      </p:sp>
      <p:pic>
        <p:nvPicPr>
          <p:cNvPr id="4" name="Picture 2" descr="C:\Моё\По мотивам моих книг\Юлиан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42285"/>
            <a:ext cx="7106171" cy="54513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57256"/>
          </a:xfrm>
        </p:spPr>
        <p:txBody>
          <a:bodyPr>
            <a:normAutofit/>
          </a:bodyPr>
          <a:lstStyle/>
          <a:p>
            <a:r>
              <a:rPr lang="ru-RU" sz="4000" cap="none" dirty="0" smtClean="0">
                <a:solidFill>
                  <a:schemeClr val="tx1"/>
                </a:solidFill>
              </a:rPr>
              <a:t>Для работы нам понадобились:</a:t>
            </a:r>
            <a:endParaRPr lang="ru-RU" sz="4000" cap="none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5357850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 </a:t>
            </a:r>
            <a:r>
              <a:rPr lang="ru-RU" sz="3600" b="1" dirty="0" smtClean="0">
                <a:latin typeface="+mj-lt"/>
              </a:rPr>
              <a:t>Весы с набором разновесов,</a:t>
            </a:r>
          </a:p>
          <a:p>
            <a:pPr lvl="0"/>
            <a:r>
              <a:rPr lang="ru-RU" sz="3600" b="1" dirty="0" smtClean="0">
                <a:latin typeface="+mj-lt"/>
              </a:rPr>
              <a:t> две колбы, химический и фарфоровый стаканы,</a:t>
            </a:r>
          </a:p>
          <a:p>
            <a:pPr lvl="0"/>
            <a:r>
              <a:rPr lang="ru-RU" sz="3600" b="1" dirty="0" smtClean="0">
                <a:latin typeface="+mj-lt"/>
              </a:rPr>
              <a:t> фильтровальную бумагу и воронку, </a:t>
            </a:r>
          </a:p>
          <a:p>
            <a:pPr lvl="0"/>
            <a:r>
              <a:rPr lang="ru-RU" sz="3600" b="1" dirty="0" smtClean="0">
                <a:latin typeface="+mj-lt"/>
              </a:rPr>
              <a:t>сильный магнит,</a:t>
            </a:r>
          </a:p>
          <a:p>
            <a:pPr lvl="0"/>
            <a:r>
              <a:rPr lang="ru-RU" sz="3600" b="1" dirty="0" smtClean="0">
                <a:latin typeface="+mj-lt"/>
              </a:rPr>
              <a:t> электроплитка, термометр,</a:t>
            </a:r>
          </a:p>
          <a:p>
            <a:pPr lvl="0"/>
            <a:r>
              <a:rPr lang="ru-RU" sz="3600" b="1" dirty="0" smtClean="0">
                <a:latin typeface="+mj-lt"/>
              </a:rPr>
              <a:t> хлорные соли двух- и трёхвалентного железа, нашатырный спирт, олеиновое мыло, дистиллированная вода. </a:t>
            </a:r>
            <a:endParaRPr lang="ru-RU" sz="36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Магнитная жижа (конечный вариант)\магнитная жижа фото\DSC_07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564439" y="564437"/>
            <a:ext cx="3414865" cy="2285984"/>
          </a:xfrm>
          <a:prstGeom prst="rect">
            <a:avLst/>
          </a:prstGeom>
          <a:noFill/>
        </p:spPr>
      </p:pic>
      <p:pic>
        <p:nvPicPr>
          <p:cNvPr id="1029" name="Picture 5" descr="G:\Магнитная жижа (конечный вариант)\магнитная жижа фото\DSC_0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721717" y="564269"/>
            <a:ext cx="3414552" cy="2286014"/>
          </a:xfrm>
          <a:prstGeom prst="rect">
            <a:avLst/>
          </a:prstGeom>
          <a:noFill/>
        </p:spPr>
      </p:pic>
      <p:pic>
        <p:nvPicPr>
          <p:cNvPr id="1030" name="Picture 6" descr="G:\Магнитная жижа (конечный вариант)\магнитная жижа фото\DSC_0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4009472" y="562530"/>
            <a:ext cx="3404025" cy="2278966"/>
          </a:xfrm>
          <a:prstGeom prst="rect">
            <a:avLst/>
          </a:prstGeom>
          <a:noFill/>
        </p:spPr>
      </p:pic>
      <p:pic>
        <p:nvPicPr>
          <p:cNvPr id="1031" name="Picture 7" descr="G:\Магнитная жижа (конечный вариант)\магнитная жижа фото\DSC_07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6293757" y="564261"/>
            <a:ext cx="3414508" cy="2285984"/>
          </a:xfrm>
          <a:prstGeom prst="rect">
            <a:avLst/>
          </a:prstGeom>
          <a:noFill/>
        </p:spPr>
      </p:pic>
      <p:pic>
        <p:nvPicPr>
          <p:cNvPr id="1032" name="Picture 8" descr="G:\Магнитная жижа (конечный вариант)\магнитная жижа фото\DSC_07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-617613" y="3954400"/>
            <a:ext cx="3521214" cy="2285985"/>
          </a:xfrm>
          <a:prstGeom prst="rect">
            <a:avLst/>
          </a:prstGeom>
          <a:noFill/>
        </p:spPr>
      </p:pic>
      <p:pic>
        <p:nvPicPr>
          <p:cNvPr id="1033" name="Picture 9" descr="G:\Магнитная жижа (конечный вариант)\магнитная жижа фото\DSC_07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200000">
            <a:off x="1668362" y="3954362"/>
            <a:ext cx="3521260" cy="2286016"/>
          </a:xfrm>
          <a:prstGeom prst="rect">
            <a:avLst/>
          </a:prstGeom>
          <a:noFill/>
        </p:spPr>
      </p:pic>
      <p:pic>
        <p:nvPicPr>
          <p:cNvPr id="1034" name="Picture 10" descr="G:\Магнитная жижа (конечный вариант)\магнитная жижа фото\DSC_07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200000">
            <a:off x="3990097" y="3918642"/>
            <a:ext cx="3521261" cy="2357454"/>
          </a:xfrm>
          <a:prstGeom prst="rect">
            <a:avLst/>
          </a:prstGeom>
          <a:noFill/>
        </p:spPr>
      </p:pic>
      <p:pic>
        <p:nvPicPr>
          <p:cNvPr id="1035" name="Picture 11" descr="G:\Магнитная жижа (конечный вариант)\магнитная жижа фото\DSC_073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6222025" y="3936024"/>
            <a:ext cx="3500438" cy="2343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cap="none" dirty="0" smtClean="0">
                <a:solidFill>
                  <a:schemeClr val="tx1"/>
                </a:solidFill>
              </a:rPr>
              <a:t>Зачем её вообще создали? </a:t>
            </a:r>
            <a:endParaRPr lang="ru-RU" sz="4000" cap="none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259081" y="6080125"/>
            <a:ext cx="45719" cy="63519"/>
          </a:xfrm>
        </p:spPr>
        <p:txBody>
          <a:bodyPr>
            <a:normAutofit fontScale="25000" lnSpcReduction="20000"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412" name="Picture 4" descr="http://img15.nnm.ru/7/e/e/c/b/3d6b75e4e04b476016ece4a208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38124"/>
            <a:ext cx="6643734" cy="4822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cap="none" dirty="0" smtClean="0"/>
              <a:t>Целевое введение противоопухолевых</a:t>
            </a:r>
            <a:r>
              <a:rPr lang="ru-RU" sz="4000" cap="none" dirty="0" smtClean="0"/>
              <a:t> препаратов</a:t>
            </a:r>
            <a:endParaRPr lang="ru-RU" sz="4000" cap="none" dirty="0"/>
          </a:p>
        </p:txBody>
      </p:sp>
      <p:pic>
        <p:nvPicPr>
          <p:cNvPr id="3" name="Рисунок 11" descr="http://wsyachina.narod.ru/technology/magnetic_liquid/trankov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4539" y="857232"/>
            <a:ext cx="4752528" cy="5861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942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28802"/>
            <a:ext cx="8686800" cy="84124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cap="none" dirty="0" smtClean="0"/>
              <a:t>Магнитный клапан.</a:t>
            </a:r>
            <a:endParaRPr lang="ru-RU" sz="4000" b="1" cap="none" dirty="0"/>
          </a:p>
        </p:txBody>
      </p:sp>
      <p:pic>
        <p:nvPicPr>
          <p:cNvPr id="27651" name="Рисунок 8" descr="http://wsyachina.narod.ru/technology/magnetic_liquid/tranko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04215"/>
            <a:ext cx="4379309" cy="665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733</TotalTime>
  <Words>138</Words>
  <Application>Microsoft Office PowerPoint</Application>
  <PresentationFormat>Экран (4:3)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Магнитная жидкость</vt:lpstr>
      <vt:lpstr>Чудо?!? Нет, магнитная жидкость!!!</vt:lpstr>
      <vt:lpstr>Что это такое, магнитная жидкость?</vt:lpstr>
      <vt:lpstr>А можно ли её сделать самим?</vt:lpstr>
      <vt:lpstr>Для работы нам понадобились:</vt:lpstr>
      <vt:lpstr>Презентация PowerPoint</vt:lpstr>
      <vt:lpstr>Зачем её вообще создали? </vt:lpstr>
      <vt:lpstr>Целевое введение противоопухолевых препаратов</vt:lpstr>
      <vt:lpstr>Магнитный клапан.</vt:lpstr>
      <vt:lpstr>Магнитная сепарация руд.</vt:lpstr>
      <vt:lpstr>Преобразование энергии колебательного движения в электрическую энергию.</vt:lpstr>
      <vt:lpstr>Использование в динамиках</vt:lpstr>
      <vt:lpstr>Часы на магнитной жидкости. </vt:lpstr>
      <vt:lpstr>Амортизаторы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это работает ?</dc:title>
  <dc:creator>Наташа</dc:creator>
  <cp:lastModifiedBy>Home</cp:lastModifiedBy>
  <cp:revision>68</cp:revision>
  <dcterms:created xsi:type="dcterms:W3CDTF">2011-04-14T15:15:24Z</dcterms:created>
  <dcterms:modified xsi:type="dcterms:W3CDTF">2013-01-29T21:36:07Z</dcterms:modified>
</cp:coreProperties>
</file>