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EEA08-22E0-451C-877A-E02580E427E7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6ABAB-E161-441F-BBA5-E0ABF4864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0DB17-9CD6-4896-956A-BA287A856A44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55B82-9B56-4C0A-A3A9-E51DE9DB0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33D57-0B04-4310-B76E-031996F0832D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328BB-D6B7-4CA9-AC9D-3EA5AFFC0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CCFE5-2727-41AC-9AD3-91A31C73FEC0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1E2F8-511D-4565-9D7E-E4B6C42BF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66B21-69D6-4997-B9F8-282226F8A45E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D4E79-FE2C-4ED1-A9D9-0850C10EE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1EDAA-CCFE-4AC6-ABBB-585424BD6AC0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192EA-D184-4E72-942C-5A959C690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AAE51-C3ED-422B-9BA2-48F91447342B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73A16-BF52-4C28-9136-8517D20577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E0254-5925-47C0-B3C5-9DE0AE9696E4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C2BAE-AFBA-4722-A060-0A12B5B4E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98882-5F69-47CF-9AF5-0FC9B73EE43B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51F0-CDC1-4594-8071-F6F0709D8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0406E-16B4-4956-A614-DB89E007691F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B90BA-682B-4949-B8AB-17B170FB7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C3225-4603-424A-905B-8DF2B684D170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BF27B-4676-4CD4-9719-AE4311045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AB42C3-D65F-4707-A553-7A9E1A14D127}" type="datetimeFigureOut">
              <a:rPr lang="ru-RU"/>
              <a:pPr>
                <a:defRPr/>
              </a:pPr>
              <a:t>20.03.2011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9FB72A-E311-4F09-BA2B-404135C8EB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0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2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dirty="0" smtClean="0"/>
              <a:t>Пузырьковая камера</a:t>
            </a:r>
            <a:endParaRPr lang="ru-RU" sz="44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85786" y="357166"/>
            <a:ext cx="7715304" cy="642942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Муниципальное общеобразовательное учреждение</a:t>
            </a: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1400" smtClean="0"/>
              <a:t>«Средняя </a:t>
            </a:r>
            <a:r>
              <a:rPr lang="ru-RU" sz="1400" dirty="0" smtClean="0"/>
              <a:t>общеобразовательная школа № 30 </a:t>
            </a:r>
            <a:r>
              <a:rPr lang="ru-RU" sz="1400" smtClean="0"/>
              <a:t>города </a:t>
            </a:r>
            <a:r>
              <a:rPr lang="ru-RU" sz="1400" smtClean="0"/>
              <a:t>Белово»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743200" y="1571612"/>
            <a:ext cx="64008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2419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Выполнили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Кузнецов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Алексей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0" marR="0" lvl="0" indent="349567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Ученик 9 «Б» класса</a:t>
            </a:r>
          </a:p>
          <a:p>
            <a:pPr marL="0" marR="0" lvl="0" indent="2419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Руководитель: Попова И.А., </a:t>
            </a:r>
          </a:p>
          <a:p>
            <a:pPr marL="0" marR="0" lvl="0" indent="3943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физики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6143644"/>
            <a:ext cx="154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Белово 2010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dirty="0" smtClean="0"/>
              <a:t>  ПУЗЫРЬКОВАЯ КАМЕРА </a:t>
            </a:r>
            <a:r>
              <a:rPr lang="ru-RU" dirty="0" smtClean="0"/>
              <a:t>- прибор для регистрации следов (треков) </a:t>
            </a:r>
            <a:r>
              <a:rPr lang="ru-RU" dirty="0" err="1" smtClean="0"/>
              <a:t>заряжанных</a:t>
            </a:r>
            <a:r>
              <a:rPr lang="ru-RU" dirty="0" smtClean="0"/>
              <a:t> частиц, действие которого основано на вскипании перегретой жидкости вдоль траектории частицы.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  <a:p>
            <a:pPr>
              <a:buFont typeface="Wingdings 2" pitchFamily="18" charset="2"/>
              <a:buNone/>
            </a:pPr>
            <a:r>
              <a:rPr lang="ru-RU" dirty="0" smtClean="0"/>
              <a:t>                        </a:t>
            </a:r>
            <a:r>
              <a:rPr lang="ru-RU" sz="2400" dirty="0" smtClean="0"/>
              <a:t>Пузырьковая камера</a:t>
            </a:r>
            <a:endParaRPr lang="ru-RU" dirty="0" smtClean="0"/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4" name="Рисунок 3" descr="пузырьковая каме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000108"/>
            <a:ext cx="3521035" cy="24702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3429001" y="3714750"/>
            <a:ext cx="1071562" cy="642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Первая Пузырьковая камера(1954) представляла собой металлическую камеру со стеклянными окнами для освещения и фотографирования, заполненную жидким водородом. 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В дальнейшем Пузырьковые камеры создавались и совершенствовались во всех лабораториях мира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Оснащённых ускорителями заряженными частицами. Начиная от колбочки объёмом в 3 см</a:t>
            </a:r>
            <a:r>
              <a:rPr lang="ru-RU" baseline="30000" smtClean="0"/>
              <a:t>3</a:t>
            </a:r>
            <a:r>
              <a:rPr lang="ru-RU" smtClean="0"/>
              <a:t>, размер Пузырьковой камеры достиг несколько м</a:t>
            </a:r>
            <a:r>
              <a:rPr lang="ru-RU" baseline="30000" smtClean="0"/>
              <a:t>3</a:t>
            </a:r>
            <a:r>
              <a:rPr lang="ru-RU" smtClean="0"/>
              <a:t>, например камера СКАТ (ИФВЭ, СССР) 8 м</a:t>
            </a:r>
            <a:r>
              <a:rPr lang="ru-RU" baseline="30000" smtClean="0"/>
              <a:t>3</a:t>
            </a:r>
            <a:r>
              <a:rPr lang="ru-RU" smtClean="0"/>
              <a:t>, "Мирабель" (Франция - СССР) 12 м</a:t>
            </a:r>
            <a:r>
              <a:rPr lang="ru-RU" baseline="30000" smtClean="0"/>
              <a:t>3</a:t>
            </a:r>
            <a:r>
              <a:rPr lang="ru-RU" smtClean="0"/>
              <a:t>, большая Европейская П. к. (ЦЕРН) более 30 м</a:t>
            </a:r>
            <a:r>
              <a:rPr lang="ru-RU" baseline="30000" smtClean="0"/>
              <a:t>3</a:t>
            </a:r>
            <a:r>
              <a:rPr lang="ru-RU" smtClean="0"/>
              <a:t>, П. к. </a:t>
            </a:r>
            <a:r>
              <a:rPr lang="ru-RU" i="1" smtClean="0"/>
              <a:t>FNAL </a:t>
            </a:r>
            <a:r>
              <a:rPr lang="ru-RU" smtClean="0"/>
              <a:t>(Батавия, США) св. 40 м</a:t>
            </a:r>
            <a:r>
              <a:rPr lang="ru-RU" baseline="30000" smtClean="0"/>
              <a:t>3</a:t>
            </a:r>
            <a:r>
              <a:rPr lang="ru-RU" smtClean="0"/>
              <a:t>. Большинство П. к. имеют объём ~ 1 м</a:t>
            </a:r>
            <a:r>
              <a:rPr lang="ru-RU" baseline="30000" smtClean="0"/>
              <a:t>3</a:t>
            </a:r>
            <a:r>
              <a:rPr lang="ru-RU" smtClean="0"/>
              <a:t>. (За изобретение П. к. Глейзеру в 1960 присуждена Нобелевская премия.)</a:t>
            </a:r>
          </a:p>
        </p:txBody>
      </p:sp>
      <p:pic>
        <p:nvPicPr>
          <p:cNvPr id="4" name="Рисунок 3" descr="пузырьковая каме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3113727" cy="2184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Глезер и его пузырьковая камер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0"/>
            <a:ext cx="2660333" cy="3500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Образование пузырьков: Быстрая заряженная  частица выбивает на своём пути в веществе электроны разных энергий(s-электроны). В результате многократных столкновений с атомами жидкости s-электроны тормозятся вблизи траектории и вызывают дополнит. нагрев жидкости в области радиусом </a:t>
            </a:r>
            <a:r>
              <a:rPr lang="ru-RU" i="1" smtClean="0"/>
              <a:t>r. </a:t>
            </a:r>
            <a:r>
              <a:rPr lang="ru-RU" smtClean="0"/>
              <a:t>Это приводит к образованию- зародышей. Образовавшийся зародыш пузырька радиусом </a:t>
            </a:r>
            <a:r>
              <a:rPr lang="ru-RU" i="1" smtClean="0"/>
              <a:t>r 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</a:t>
            </a:r>
            <a:r>
              <a:rPr lang="ru-RU" i="1" smtClean="0"/>
              <a:t>  </a:t>
            </a:r>
            <a:r>
              <a:rPr lang="ru-RU" smtClean="0"/>
              <a:t>расти за счёт испарения окружающей его жидкости .</a:t>
            </a:r>
          </a:p>
        </p:txBody>
      </p:sp>
      <p:pic>
        <p:nvPicPr>
          <p:cNvPr id="6" name="Рисунок 5" descr="4018-238.jpg"/>
          <p:cNvPicPr/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428860" y="5072074"/>
            <a:ext cx="4000528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Схема рабочих циклов пузырьковой камеры: - задержка вспышки света на рост пузырьков; - время между рабочими циклами; - время расширения.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Экспериментально установлена зависимость числа пузырьков h на единице длины трека (плотность пузырьков) для однозарядной быстрой частоты от её скорости </a:t>
            </a:r>
            <a:r>
              <a:rPr lang="ru-RU" i="1" smtClean="0"/>
              <a:t>u: n </a:t>
            </a:r>
            <a:r>
              <a:rPr lang="ru-RU" smtClean="0"/>
              <a:t>= </a:t>
            </a:r>
            <a:r>
              <a:rPr lang="ru-RU" i="1" smtClean="0"/>
              <a:t>A</a:t>
            </a:r>
            <a:r>
              <a:rPr lang="ru-RU" smtClean="0"/>
              <a:t>/b</a:t>
            </a:r>
            <a:r>
              <a:rPr lang="ru-RU" baseline="30000" smtClean="0"/>
              <a:t>2</a:t>
            </a:r>
            <a:r>
              <a:rPr lang="ru-RU" smtClean="0"/>
              <a:t>, b = </a:t>
            </a:r>
            <a:r>
              <a:rPr lang="ru-RU" i="1" smtClean="0"/>
              <a:t>u/c. </a:t>
            </a:r>
            <a:r>
              <a:rPr lang="ru-RU" smtClean="0"/>
              <a:t>Число d-электронов , выбиваемых частицей и способных создать пузырёк, равно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4" name="Рисунок 3" descr="4018-247.jpg"/>
          <p:cNvPicPr/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2066" y="214290"/>
            <a:ext cx="2730828" cy="211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4018-249.jpg"/>
          <p:cNvPicPr/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071802" y="5715016"/>
            <a:ext cx="3071834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/>
              <a:t>Измерения импульсов и определение знака заряда быстрых частиц осуществляются по кривизне траектории в пространстве магнитного поле Н. Радиус кривизны </a:t>
            </a:r>
            <a:r>
              <a:rPr lang="ru-RU" b="1" i="1" smtClean="0"/>
              <a:t>R </a:t>
            </a:r>
            <a:r>
              <a:rPr lang="ru-RU" b="1" smtClean="0"/>
              <a:t>определяется соотношением.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Особенности криогенных и тяжеложидкостных пузырьковых камер проявляются в их конструкциях и системах освещения. В криогенных, расширение П. к. осуществляется поршнем, который находится в контакте с рабочей жидкостью.</a:t>
            </a:r>
            <a:endParaRPr lang="ru-RU" b="1" smtClean="0"/>
          </a:p>
          <a:p>
            <a:pPr>
              <a:buFont typeface="Wingdings 2" pitchFamily="18" charset="2"/>
              <a:buNone/>
            </a:pPr>
            <a:endParaRPr lang="ru-RU" b="1" smtClean="0"/>
          </a:p>
        </p:txBody>
      </p:sp>
      <p:pic>
        <p:nvPicPr>
          <p:cNvPr id="4" name="Рисунок 3" descr="4018-255.jpg"/>
          <p:cNvPicPr/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857884" y="1928802"/>
            <a:ext cx="2326963" cy="489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4018-2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2786063"/>
            <a:ext cx="3721100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Вывод:</a:t>
            </a:r>
            <a:r>
              <a:rPr lang="ru-RU" sz="2800" dirty="0" smtClean="0"/>
              <a:t> П. к. используются преимущественно в экспериментах на выведенных пучках заряженных и нейтральных частиц, получаемых на ускорителях. В исследованиях космические излучения не применяются из-за отсутствия "памяти" [невозможность запуска рабочего цикла от проходящей частицы (см. </a:t>
            </a:r>
            <a:r>
              <a:rPr lang="ru-RU" sz="2800" i="1" dirty="0" smtClean="0"/>
              <a:t>Координатные детекторы</a:t>
            </a:r>
            <a:r>
              <a:rPr lang="ru-RU" sz="2800" dirty="0" smtClean="0"/>
              <a:t>)]</a:t>
            </a:r>
            <a:r>
              <a:rPr lang="ru-RU" sz="2800" i="1" dirty="0" smtClean="0"/>
              <a:t>. </a:t>
            </a:r>
            <a:r>
              <a:rPr lang="ru-RU" sz="2800" dirty="0" smtClean="0"/>
              <a:t>Нейтральные частицы регистрируются либо по продуктам взаимодействия с веществом в камере, либо по распадам на заряженные частицы. Исследования, выполненные с помощью П. к., дали существ, вклад в изучение сильных и слабых взаимодействий. Были открыты антисигма-минус-гиперон (1960, Дубна), омега-минус-гиперон (1964, США), нейтральные токи (1973, ЦЕРН) и др. Обнаружены и изучены многочисленные частицы – резонансы и т. д.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/>
              <a:t>А.В. </a:t>
            </a:r>
            <a:r>
              <a:rPr lang="ru-RU" dirty="0" err="1" smtClean="0"/>
              <a:t>Перышкин</a:t>
            </a:r>
            <a:r>
              <a:rPr lang="ru-RU" dirty="0" smtClean="0"/>
              <a:t>, Е.М. </a:t>
            </a:r>
            <a:r>
              <a:rPr lang="ru-RU" dirty="0" err="1" smtClean="0"/>
              <a:t>Гутник</a:t>
            </a:r>
            <a:r>
              <a:rPr lang="ru-RU" dirty="0" smtClean="0"/>
              <a:t> «Физика. 9 класс», «Дрофа», 2009 г.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</TotalTime>
  <Words>511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Литература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физике</dc:title>
  <dc:creator>дима</dc:creator>
  <cp:lastModifiedBy>Ирина</cp:lastModifiedBy>
  <cp:revision>10</cp:revision>
  <dcterms:created xsi:type="dcterms:W3CDTF">2010-04-13T13:28:28Z</dcterms:created>
  <dcterms:modified xsi:type="dcterms:W3CDTF">2011-03-20T11:23:03Z</dcterms:modified>
</cp:coreProperties>
</file>