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177F8-17AE-46A8-A34E-F268DAD8E0A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648D-C7FA-46D8-A8DE-5A2EEF720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003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177F8-17AE-46A8-A34E-F268DAD8E0A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648D-C7FA-46D8-A8DE-5A2EEF720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13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177F8-17AE-46A8-A34E-F268DAD8E0A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648D-C7FA-46D8-A8DE-5A2EEF720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590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177F8-17AE-46A8-A34E-F268DAD8E0A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648D-C7FA-46D8-A8DE-5A2EEF720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315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177F8-17AE-46A8-A34E-F268DAD8E0A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648D-C7FA-46D8-A8DE-5A2EEF720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451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177F8-17AE-46A8-A34E-F268DAD8E0A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648D-C7FA-46D8-A8DE-5A2EEF720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512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177F8-17AE-46A8-A34E-F268DAD8E0A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648D-C7FA-46D8-A8DE-5A2EEF720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057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177F8-17AE-46A8-A34E-F268DAD8E0A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648D-C7FA-46D8-A8DE-5A2EEF720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55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177F8-17AE-46A8-A34E-F268DAD8E0A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648D-C7FA-46D8-A8DE-5A2EEF720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546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177F8-17AE-46A8-A34E-F268DAD8E0A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648D-C7FA-46D8-A8DE-5A2EEF720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70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177F8-17AE-46A8-A34E-F268DAD8E0A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648D-C7FA-46D8-A8DE-5A2EEF720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185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177F8-17AE-46A8-A34E-F268DAD8E0A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F648D-C7FA-46D8-A8DE-5A2EEF720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358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728191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76672"/>
            <a:ext cx="8280920" cy="338437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cs typeface="Aharoni" pitchFamily="2" charset="-79"/>
              </a:rPr>
              <a:t>Правила</a:t>
            </a:r>
            <a:r>
              <a:rPr lang="ru-RU" sz="4000" b="1" dirty="0" smtClean="0">
                <a:solidFill>
                  <a:srgbClr val="FF0000"/>
                </a:solidFill>
              </a:rPr>
              <a:t> техники безопасности на занятиях настольным теннисом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81630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764704"/>
            <a:ext cx="7416824" cy="518457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632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    Зал для заня­тий должен быть, прежде всего, светлым, так как идет большая нагрузка на зрительный анализатор. По условиям санитарно-гигиенических норм освещенность должна быть 400-600 люкс на 1м².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360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44"/>
            <a:ext cx="9144000" cy="538316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5398688"/>
            <a:ext cx="9144000" cy="1459312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ru-RU" sz="4400" dirty="0"/>
              <a:t>Температура в зале не должна быть выше 17-20˚С.</a:t>
            </a:r>
          </a:p>
        </p:txBody>
      </p:sp>
    </p:spTree>
    <p:extLst>
      <p:ext uri="{BB962C8B-B14F-4D97-AF65-F5344CB8AC3E}">
        <p14:creationId xmlns:p14="http://schemas.microsoft.com/office/powerpoint/2010/main" val="3622969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" y="-1"/>
            <a:ext cx="9141799" cy="685634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01" y="0"/>
            <a:ext cx="9141799" cy="6856348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    Столы </a:t>
            </a:r>
            <a:r>
              <a:rPr lang="ru-RU" sz="3600" dirty="0">
                <a:solidFill>
                  <a:schemeClr val="bg1"/>
                </a:solidFill>
              </a:rPr>
              <a:t>так же должны находиться на таком расстоянии, чтобы игроки при игре у стола и на средней дистанции не мешали друг другу, и не могли случайно ударить ракеткой. В среднем это 1,5-2 метра между столами.</a:t>
            </a:r>
          </a:p>
        </p:txBody>
      </p:sp>
    </p:spTree>
    <p:extLst>
      <p:ext uri="{BB962C8B-B14F-4D97-AF65-F5344CB8AC3E}">
        <p14:creationId xmlns:p14="http://schemas.microsoft.com/office/powerpoint/2010/main" val="2762052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0"/>
            <a:ext cx="4104456" cy="68580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endParaRPr lang="ru-RU" sz="1600" dirty="0"/>
          </a:p>
          <a:p>
            <a:pPr algn="ctr"/>
            <a:r>
              <a:rPr lang="ru-RU" sz="1600" dirty="0"/>
              <a:t> </a:t>
            </a:r>
            <a:r>
              <a:rPr lang="ru-RU" sz="1600" b="1" dirty="0" smtClean="0"/>
              <a:t>ИНСТРУКЦИЯ</a:t>
            </a:r>
          </a:p>
          <a:p>
            <a:pPr algn="ctr"/>
            <a:r>
              <a:rPr lang="ru-RU" sz="1600" b="1" dirty="0" smtClean="0"/>
              <a:t>ПО ТЕХНИКЕ БЕЗОПАСНОСТИ ДЛЯ УЧАЩИХСЯ НА ЗАНЯТИЯХ</a:t>
            </a:r>
          </a:p>
          <a:p>
            <a:pPr algn="ctr"/>
            <a:r>
              <a:rPr lang="ru-RU" sz="1600" b="1" dirty="0" smtClean="0"/>
              <a:t>по настольному теннису. </a:t>
            </a:r>
            <a:endParaRPr lang="ru-RU" sz="1600" dirty="0" smtClean="0"/>
          </a:p>
          <a:p>
            <a:r>
              <a:rPr lang="ru-RU" sz="1600" b="1" dirty="0" smtClean="0"/>
              <a:t>Общие требования безопасности</a:t>
            </a:r>
            <a:endParaRPr lang="ru-RU" sz="1600" dirty="0" smtClean="0"/>
          </a:p>
          <a:p>
            <a:r>
              <a:rPr lang="ru-RU" sz="1600" dirty="0" smtClean="0"/>
              <a:t>1. К занятиям по настольному теннису допускаются учащиеся, прошедшие медицинский осмотр и инструктаж по технике безопасности.</a:t>
            </a:r>
          </a:p>
          <a:p>
            <a:r>
              <a:rPr lang="ru-RU" sz="1600" dirty="0" smtClean="0"/>
              <a:t>2. Опасность возникновения травм:</a:t>
            </a:r>
          </a:p>
          <a:p>
            <a:r>
              <a:rPr lang="ru-RU" sz="1600" dirty="0" smtClean="0"/>
              <a:t>      при падении на  твердом покрытии;</a:t>
            </a:r>
          </a:p>
          <a:p>
            <a:r>
              <a:rPr lang="ru-RU" sz="1600" dirty="0" smtClean="0"/>
              <a:t>      при нахождении в зоне удара;</a:t>
            </a:r>
          </a:p>
          <a:p>
            <a:r>
              <a:rPr lang="ru-RU" sz="1600" dirty="0" smtClean="0"/>
              <a:t>      при наличии посторонних предметов вблизи стола;</a:t>
            </a:r>
          </a:p>
          <a:p>
            <a:r>
              <a:rPr lang="ru-RU" sz="1600" dirty="0" smtClean="0"/>
              <a:t>      при неисправных ракетках;</a:t>
            </a:r>
          </a:p>
          <a:p>
            <a:r>
              <a:rPr lang="ru-RU" sz="1600" dirty="0" smtClean="0"/>
              <a:t>      при игре на слабо укреплённом столе</a:t>
            </a:r>
          </a:p>
          <a:p>
            <a:r>
              <a:rPr lang="ru-RU" sz="1600" dirty="0" smtClean="0"/>
              <a:t>3. У тренера-учителя должна быть аптечка, укомплектованная не­обходимыми медикаментами и перевязочными средствами для оказа­ния первой помощи пострадавшим.</a:t>
            </a:r>
          </a:p>
          <a:p>
            <a:r>
              <a:rPr lang="ru-RU" sz="1600" dirty="0" smtClean="0"/>
              <a:t>4. Занимающиеся должны быть в спортивной форме, предусмотренной правилами игры.</a:t>
            </a:r>
          </a:p>
          <a:p>
            <a:r>
              <a:rPr lang="ru-RU" sz="1600" dirty="0" smtClean="0"/>
              <a:t>5. Занятия должны проходить на сухой площадке или сухом полу.</a:t>
            </a:r>
          </a:p>
          <a:p>
            <a:pPr algn="ctr"/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288" y="0"/>
            <a:ext cx="3870176" cy="6865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909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256"/>
            <a:ext cx="4320480" cy="6853743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ru-RU" b="1" dirty="0"/>
          </a:p>
          <a:p>
            <a:r>
              <a:rPr lang="ru-RU" b="1" dirty="0" smtClean="0"/>
              <a:t>Требования </a:t>
            </a:r>
            <a:r>
              <a:rPr lang="ru-RU" b="1" dirty="0"/>
              <a:t>безопасности перед началом занятий</a:t>
            </a:r>
            <a:endParaRPr lang="ru-RU" dirty="0"/>
          </a:p>
          <a:p>
            <a:r>
              <a:rPr lang="ru-RU" dirty="0"/>
              <a:t>1. Надеть спортивную  форму и обувь с нескользкой подошвой.</a:t>
            </a:r>
          </a:p>
          <a:p>
            <a:r>
              <a:rPr lang="ru-RU" dirty="0"/>
              <a:t>2. Тщательно проверить  отсутствие  посторонних предметов вблизи стола.</a:t>
            </a:r>
          </a:p>
          <a:p>
            <a:r>
              <a:rPr lang="ru-RU" dirty="0"/>
              <a:t>3. Провести физическую разминку.</a:t>
            </a:r>
          </a:p>
          <a:p>
            <a:r>
              <a:rPr lang="ru-RU" dirty="0"/>
              <a:t>4. Внимательно прослушать инструктаж по ТБ при игре в настольный теннис.</a:t>
            </a:r>
          </a:p>
          <a:p>
            <a:r>
              <a:rPr lang="ru-RU" dirty="0"/>
              <a:t> </a:t>
            </a:r>
          </a:p>
          <a:p>
            <a:r>
              <a:rPr lang="ru-RU" b="1" dirty="0"/>
              <a:t>Требования безопасности во время занятий</a:t>
            </a:r>
            <a:endParaRPr lang="ru-RU" dirty="0"/>
          </a:p>
          <a:p>
            <a:r>
              <a:rPr lang="ru-RU" dirty="0"/>
              <a:t>1. Во вре­мя занятий вблизи игровых столов не должно быть посторонних лиц.</a:t>
            </a:r>
          </a:p>
          <a:p>
            <a:r>
              <a:rPr lang="ru-RU" dirty="0"/>
              <a:t>2. При выполнении  прыжков, столкновениях и падениях игрок должен </a:t>
            </a:r>
            <a:r>
              <a:rPr lang="ru-RU" dirty="0" smtClean="0"/>
              <a:t>уметь </a:t>
            </a:r>
            <a:r>
              <a:rPr lang="ru-RU" dirty="0"/>
              <a:t>применять приёмы само страховки.</a:t>
            </a:r>
          </a:p>
          <a:p>
            <a:r>
              <a:rPr lang="ru-RU" dirty="0"/>
              <a:t>4. Соблюдать игровую дисциплину.</a:t>
            </a:r>
          </a:p>
          <a:p>
            <a:r>
              <a:rPr lang="ru-RU" dirty="0"/>
              <a:t>5. Не вести игру влажными руками.</a:t>
            </a:r>
          </a:p>
          <a:p>
            <a:r>
              <a:rPr lang="ru-RU" dirty="0"/>
              <a:t>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738" y="188639"/>
            <a:ext cx="4600955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5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4464496" cy="68580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ru-RU" dirty="0"/>
              <a:t> </a:t>
            </a:r>
            <a:endParaRPr lang="ru-RU" dirty="0" smtClean="0"/>
          </a:p>
          <a:p>
            <a:r>
              <a:rPr lang="ru-RU" b="1" dirty="0" smtClean="0"/>
              <a:t>Требования </a:t>
            </a:r>
            <a:r>
              <a:rPr lang="ru-RU" b="1" dirty="0"/>
              <a:t>безопасности в аварийных ситуациях</a:t>
            </a:r>
            <a:endParaRPr lang="ru-RU" dirty="0"/>
          </a:p>
          <a:p>
            <a:r>
              <a:rPr lang="ru-RU" dirty="0"/>
              <a:t>1. При плохом самочувствии прекратить занятия и сообщить об этом учителю - тренеру.</a:t>
            </a:r>
          </a:p>
          <a:p>
            <a:r>
              <a:rPr lang="ru-RU" dirty="0"/>
              <a:t>2. При получении  травмы немедленно сообщить о случившемся тренеру.</a:t>
            </a:r>
          </a:p>
          <a:p>
            <a:r>
              <a:rPr lang="ru-RU" dirty="0"/>
              <a:t>3. Все занимающиеся должны знать о профилактике спортивных травм и уметь</a:t>
            </a:r>
          </a:p>
          <a:p>
            <a:r>
              <a:rPr lang="ru-RU" dirty="0" smtClean="0"/>
              <a:t>оказывать</a:t>
            </a:r>
            <a:r>
              <a:rPr lang="ru-RU" dirty="0"/>
              <a:t>   первую доврачебную помощь</a:t>
            </a:r>
            <a:r>
              <a:rPr lang="ru-RU" dirty="0" smtClean="0"/>
              <a:t>.</a:t>
            </a:r>
            <a:r>
              <a:rPr lang="ru-RU" dirty="0"/>
              <a:t> </a:t>
            </a:r>
          </a:p>
          <a:p>
            <a:r>
              <a:rPr lang="ru-RU" b="1" dirty="0"/>
              <a:t>Требования безопасности по окончании занятий</a:t>
            </a:r>
            <a:endParaRPr lang="ru-RU" dirty="0"/>
          </a:p>
          <a:p>
            <a:r>
              <a:rPr lang="ru-RU" dirty="0"/>
              <a:t>1. Убрать спортивный инвентарь в места для его хранения.</a:t>
            </a:r>
          </a:p>
          <a:p>
            <a:r>
              <a:rPr lang="ru-RU" dirty="0"/>
              <a:t>2. Снять спортивную форму и спортивную обувь.</a:t>
            </a:r>
          </a:p>
          <a:p>
            <a:r>
              <a:rPr lang="ru-RU" dirty="0"/>
              <a:t>3. Принять душ или тщательно вымыть лицо и руки с мылом.</a:t>
            </a:r>
          </a:p>
          <a:p>
            <a:r>
              <a:rPr lang="ru-RU" dirty="0"/>
              <a:t>4. О всех недостатках, отмеченных во время занятия-игры, сообщить учителю-тренеру.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101" y="0"/>
            <a:ext cx="43648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7787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100</Words>
  <Application>Microsoft Office PowerPoint</Application>
  <PresentationFormat>Экран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10</cp:revision>
  <dcterms:created xsi:type="dcterms:W3CDTF">2013-06-26T18:26:04Z</dcterms:created>
  <dcterms:modified xsi:type="dcterms:W3CDTF">2013-12-04T13:50:37Z</dcterms:modified>
</cp:coreProperties>
</file>