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5B27F90-143C-45CF-B124-E365C8E09869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715C301-853E-4584-83D8-F4BCED7DD02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988840"/>
            <a:ext cx="6480048" cy="2301240"/>
          </a:xfrm>
        </p:spPr>
        <p:txBody>
          <a:bodyPr/>
          <a:lstStyle/>
          <a:p>
            <a:pPr algn="ctr"/>
            <a:r>
              <a:rPr lang="ru-RU" dirty="0" smtClean="0"/>
              <a:t>Литературные направления</a:t>
            </a:r>
            <a:br>
              <a:rPr lang="ru-RU" dirty="0" smtClean="0"/>
            </a:br>
            <a:r>
              <a:rPr lang="en-US" sz="3200" dirty="0" smtClean="0"/>
              <a:t>XIX – XX</a:t>
            </a:r>
            <a:r>
              <a:rPr lang="ru-RU" sz="3200" dirty="0" smtClean="0"/>
              <a:t> вв.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85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</a:t>
            </a:r>
            <a:r>
              <a:rPr lang="ru-RU" dirty="0" smtClean="0"/>
              <a:t>кмеисты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2011680" cy="27157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417560"/>
            <a:ext cx="2106234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484784"/>
            <a:ext cx="2020434" cy="26642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417560"/>
            <a:ext cx="2116081" cy="2818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429309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Николай</a:t>
            </a:r>
            <a:r>
              <a:rPr lang="ru-RU" dirty="0" smtClean="0"/>
              <a:t> </a:t>
            </a:r>
            <a:r>
              <a:rPr lang="ru-RU" i="1" dirty="0" smtClean="0"/>
              <a:t>Гумилев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483768" y="263691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Анна</a:t>
            </a:r>
            <a:r>
              <a:rPr lang="ru-RU" dirty="0" smtClean="0"/>
              <a:t> </a:t>
            </a:r>
            <a:r>
              <a:rPr lang="ru-RU" i="1" dirty="0" smtClean="0"/>
              <a:t>Ахматова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754126" y="4293095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Сергей</a:t>
            </a:r>
            <a:r>
              <a:rPr lang="ru-RU" dirty="0" smtClean="0"/>
              <a:t> Городецкий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20272" y="263691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Осип</a:t>
            </a:r>
            <a:r>
              <a:rPr lang="ru-RU" dirty="0" smtClean="0"/>
              <a:t> Мандельштам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81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Футуризм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ru-RU" dirty="0" err="1"/>
              <a:t>Футури́зм</a:t>
            </a:r>
            <a:r>
              <a:rPr lang="ru-RU" dirty="0"/>
              <a:t> (лат. </a:t>
            </a:r>
            <a:r>
              <a:rPr lang="ru-RU" dirty="0" err="1"/>
              <a:t>futurum</a:t>
            </a:r>
            <a:r>
              <a:rPr lang="ru-RU" dirty="0"/>
              <a:t> — будущее) — общее название художественных авангардистских движений 1910-х — начала 1920-х годов, подразумевает культ будущего и дискриминацию прошлого вместе с настоящим.</a:t>
            </a: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76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черты футуризма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бунтарство</a:t>
            </a:r>
            <a:r>
              <a:rPr lang="ru-RU" dirty="0"/>
              <a:t>, анархичность мировоззрения, выражение массовых настроений </a:t>
            </a:r>
            <a:r>
              <a:rPr lang="ru-RU" dirty="0" smtClean="0"/>
              <a:t>толпы</a:t>
            </a:r>
            <a:endParaRPr lang="ru-RU" dirty="0"/>
          </a:p>
          <a:p>
            <a:r>
              <a:rPr lang="ru-RU" dirty="0" smtClean="0"/>
              <a:t>отрицание </a:t>
            </a:r>
            <a:r>
              <a:rPr lang="ru-RU" dirty="0"/>
              <a:t>культурных традиций, попытка создать искусство, устремленное в </a:t>
            </a:r>
            <a:r>
              <a:rPr lang="ru-RU" dirty="0" smtClean="0"/>
              <a:t>будущее</a:t>
            </a:r>
            <a:endParaRPr lang="ru-RU" dirty="0"/>
          </a:p>
          <a:p>
            <a:r>
              <a:rPr lang="ru-RU" dirty="0" smtClean="0"/>
              <a:t>бунт </a:t>
            </a:r>
            <a:r>
              <a:rPr lang="ru-RU" dirty="0"/>
              <a:t>против привычных норм стихотворной </a:t>
            </a:r>
            <a:r>
              <a:rPr lang="ru-RU" dirty="0" smtClean="0"/>
              <a:t>речи</a:t>
            </a:r>
          </a:p>
          <a:p>
            <a:r>
              <a:rPr lang="ru-RU" dirty="0" smtClean="0"/>
              <a:t>культ техники </a:t>
            </a:r>
            <a:r>
              <a:rPr lang="ru-RU" dirty="0"/>
              <a:t>индустриальных </a:t>
            </a:r>
            <a:r>
              <a:rPr lang="ru-RU" dirty="0" smtClean="0"/>
              <a:t>городов</a:t>
            </a:r>
            <a:endParaRPr lang="ru-RU" dirty="0"/>
          </a:p>
          <a:p>
            <a:r>
              <a:rPr lang="ru-RU" dirty="0" smtClean="0"/>
              <a:t>пафос эпатажа</a:t>
            </a:r>
            <a:endParaRPr lang="ru-RU" dirty="0"/>
          </a:p>
          <a:p>
            <a:r>
              <a:rPr lang="ru-RU" dirty="0"/>
              <a:t>в</a:t>
            </a:r>
            <a:r>
              <a:rPr lang="ru-RU" dirty="0" smtClean="0"/>
              <a:t>озвеличивание </a:t>
            </a:r>
            <a:r>
              <a:rPr lang="ru-RU" dirty="0"/>
              <a:t>себя и презрение к </a:t>
            </a:r>
            <a:r>
              <a:rPr lang="ru-RU" dirty="0" smtClean="0"/>
              <a:t>слабому </a:t>
            </a:r>
          </a:p>
          <a:p>
            <a:r>
              <a:rPr lang="ru-RU" dirty="0" smtClean="0"/>
              <a:t>упоение </a:t>
            </a:r>
            <a:r>
              <a:rPr lang="ru-RU" dirty="0"/>
              <a:t>войной и </a:t>
            </a:r>
            <a:r>
              <a:rPr lang="ru-RU" dirty="0" smtClean="0"/>
              <a:t>разрушением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08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Направления футуризма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7467600" cy="4525963"/>
          </a:xfrm>
        </p:spPr>
        <p:txBody>
          <a:bodyPr/>
          <a:lstStyle/>
          <a:p>
            <a:r>
              <a:rPr lang="ru-RU" dirty="0" err="1" smtClean="0"/>
              <a:t>кубофутуристы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Бурлюк</a:t>
            </a:r>
            <a:r>
              <a:rPr lang="ru-RU" dirty="0"/>
              <a:t>, Хлебников, Каменский, Маяковский);</a:t>
            </a:r>
          </a:p>
          <a:p>
            <a:r>
              <a:rPr lang="ru-RU" dirty="0" smtClean="0"/>
              <a:t>эгофутуристы </a:t>
            </a:r>
            <a:r>
              <a:rPr lang="ru-RU" dirty="0"/>
              <a:t>(Игорь-Северянин);</a:t>
            </a:r>
          </a:p>
          <a:p>
            <a:r>
              <a:rPr lang="ru-RU" dirty="0" smtClean="0"/>
              <a:t>«</a:t>
            </a:r>
            <a:r>
              <a:rPr lang="ru-RU" dirty="0"/>
              <a:t>Мезонин поэзии» (</a:t>
            </a:r>
            <a:r>
              <a:rPr lang="ru-RU" dirty="0" err="1"/>
              <a:t>Шершеневич</a:t>
            </a:r>
            <a:r>
              <a:rPr lang="ru-RU" dirty="0"/>
              <a:t>, Ивнев);</a:t>
            </a:r>
          </a:p>
          <a:p>
            <a:r>
              <a:rPr lang="ru-RU" dirty="0" smtClean="0"/>
              <a:t>«</a:t>
            </a:r>
            <a:r>
              <a:rPr lang="ru-RU" dirty="0"/>
              <a:t>Центрифуга» (Пастернак, Асеев).</a:t>
            </a:r>
          </a:p>
        </p:txBody>
      </p:sp>
    </p:spTree>
    <p:extLst>
      <p:ext uri="{BB962C8B-B14F-4D97-AF65-F5344CB8AC3E}">
        <p14:creationId xmlns:p14="http://schemas.microsoft.com/office/powerpoint/2010/main" val="206745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Футуристы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212976"/>
            <a:ext cx="1875631" cy="281344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61937"/>
            <a:ext cx="1950204" cy="2792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61937"/>
            <a:ext cx="1904497" cy="28186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223923"/>
            <a:ext cx="2004278" cy="27923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3668" y="429692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Борис Пастернак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372200" y="2577591"/>
            <a:ext cx="1932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Владимир</a:t>
            </a:r>
            <a:r>
              <a:rPr lang="ru-RU" dirty="0" smtClean="0"/>
              <a:t> </a:t>
            </a:r>
            <a:r>
              <a:rPr lang="ru-RU" i="1" dirty="0" smtClean="0"/>
              <a:t>Маяковский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438064" y="257759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Игорь</a:t>
            </a:r>
            <a:r>
              <a:rPr lang="ru-RU" dirty="0" smtClean="0"/>
              <a:t> </a:t>
            </a:r>
            <a:r>
              <a:rPr lang="ru-RU" i="1" dirty="0" smtClean="0"/>
              <a:t>Северянин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499992" y="429692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err="1" smtClean="0"/>
              <a:t>Велимир</a:t>
            </a:r>
            <a:r>
              <a:rPr lang="ru-RU" i="1" dirty="0" smtClean="0"/>
              <a:t> Хлебников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13561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Имаженизм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132856"/>
            <a:ext cx="7467600" cy="4525963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ru-RU" dirty="0" err="1"/>
              <a:t>Имажини́зм</a:t>
            </a:r>
            <a:r>
              <a:rPr lang="ru-RU" dirty="0"/>
              <a:t> (от лат. </a:t>
            </a:r>
            <a:r>
              <a:rPr lang="ru-RU" dirty="0" err="1"/>
              <a:t>imagо</a:t>
            </a:r>
            <a:r>
              <a:rPr lang="ru-RU" dirty="0"/>
              <a:t> — образ) — литературное направление в русской поэзии XX века, представители которого заявляли, что цель творчества состоит в создании образа. </a:t>
            </a:r>
          </a:p>
        </p:txBody>
      </p:sp>
    </p:spTree>
    <p:extLst>
      <p:ext uri="{BB962C8B-B14F-4D97-AF65-F5344CB8AC3E}">
        <p14:creationId xmlns:p14="http://schemas.microsoft.com/office/powerpoint/2010/main" val="409894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Основные черты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32037"/>
            <a:ext cx="7467600" cy="4525963"/>
          </a:xfrm>
        </p:spPr>
        <p:txBody>
          <a:bodyPr/>
          <a:lstStyle/>
          <a:p>
            <a:r>
              <a:rPr lang="ru-RU" dirty="0"/>
              <a:t>Основное выразительное средство имажинистов — </a:t>
            </a:r>
            <a:r>
              <a:rPr lang="ru-RU" dirty="0" smtClean="0"/>
              <a:t>метафора</a:t>
            </a:r>
          </a:p>
          <a:p>
            <a:r>
              <a:rPr lang="ru-RU" dirty="0" smtClean="0"/>
              <a:t>Эпатаж</a:t>
            </a:r>
          </a:p>
          <a:p>
            <a:r>
              <a:rPr lang="ru-RU" dirty="0" smtClean="0"/>
              <a:t>Анархические </a:t>
            </a:r>
            <a:r>
              <a:rPr lang="ru-RU" dirty="0"/>
              <a:t>мотивы</a:t>
            </a:r>
          </a:p>
        </p:txBody>
      </p:sp>
    </p:spTree>
    <p:extLst>
      <p:ext uri="{BB962C8B-B14F-4D97-AF65-F5344CB8AC3E}">
        <p14:creationId xmlns:p14="http://schemas.microsoft.com/office/powerpoint/2010/main" val="1272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Иманженисты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563259"/>
            <a:ext cx="1728192" cy="27236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93944"/>
            <a:ext cx="1774987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72" y="1293944"/>
            <a:ext cx="1916755" cy="2783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000" y="3622192"/>
            <a:ext cx="2029968" cy="27614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0160" y="4293095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Сергей Есенин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429309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Иван</a:t>
            </a:r>
            <a:r>
              <a:rPr lang="ru-RU" dirty="0" smtClean="0"/>
              <a:t> </a:t>
            </a:r>
            <a:r>
              <a:rPr lang="ru-RU" i="1" dirty="0" smtClean="0"/>
              <a:t>Грузинов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516216" y="285293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Анатолий </a:t>
            </a:r>
            <a:r>
              <a:rPr lang="ru-RU" i="1" dirty="0" err="1" smtClean="0"/>
              <a:t>Мариенгоф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91784" y="286780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Вадим </a:t>
            </a:r>
            <a:r>
              <a:rPr lang="ru-RU" i="1" dirty="0" err="1" smtClean="0"/>
              <a:t>Шершеневич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99277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Соцреализм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ru-RU" dirty="0" err="1"/>
              <a:t>Социалисти́ческий</a:t>
            </a:r>
            <a:r>
              <a:rPr lang="ru-RU" dirty="0"/>
              <a:t> </a:t>
            </a:r>
            <a:r>
              <a:rPr lang="ru-RU" dirty="0" err="1" smtClean="0"/>
              <a:t>реали́зм</a:t>
            </a:r>
            <a:r>
              <a:rPr lang="ru-RU" dirty="0"/>
              <a:t> </a:t>
            </a:r>
            <a:r>
              <a:rPr lang="ru-RU" dirty="0" smtClean="0"/>
              <a:t>— </a:t>
            </a:r>
            <a:r>
              <a:rPr lang="ru-RU" dirty="0"/>
              <a:t>основной </a:t>
            </a:r>
            <a:r>
              <a:rPr lang="ru-RU" dirty="0" smtClean="0"/>
              <a:t>художественное направление в </a:t>
            </a:r>
            <a:r>
              <a:rPr lang="ru-RU" dirty="0"/>
              <a:t>искусстве Советского Союза начиная с 1930-х годов, разрешенный, либо рекомендованный, либо навязываемый (в разные периоды развития страны) государственной цензурой, поэтому и тесно связанный с идеологией и пропагандой. </a:t>
            </a:r>
          </a:p>
        </p:txBody>
      </p:sp>
    </p:spTree>
    <p:extLst>
      <p:ext uri="{BB962C8B-B14F-4D97-AF65-F5344CB8AC3E}">
        <p14:creationId xmlns:p14="http://schemas.microsoft.com/office/powerpoint/2010/main" val="128364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Основные черты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20888"/>
            <a:ext cx="7467600" cy="4525963"/>
          </a:xfrm>
        </p:spPr>
        <p:txBody>
          <a:bodyPr/>
          <a:lstStyle/>
          <a:p>
            <a:r>
              <a:rPr lang="ru-RU" dirty="0" smtClean="0"/>
              <a:t>Понятность</a:t>
            </a:r>
          </a:p>
          <a:p>
            <a:r>
              <a:rPr lang="ru-RU" dirty="0" smtClean="0"/>
              <a:t>Использование пословиц и поговорок</a:t>
            </a:r>
          </a:p>
          <a:p>
            <a:r>
              <a:rPr lang="ru-RU" dirty="0" smtClean="0"/>
              <a:t>Пропаганда мирной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147191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Модернизм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ru-RU" dirty="0"/>
              <a:t>Модернизм - (фр. новейший, современный) – это литературное направление, формировавшееся в 1910-е годы и сложившееся в художественное направление в литературе военных и послевоенных лет.</a:t>
            </a:r>
          </a:p>
        </p:txBody>
      </p:sp>
    </p:spTree>
    <p:extLst>
      <p:ext uri="{BB962C8B-B14F-4D97-AF65-F5344CB8AC3E}">
        <p14:creationId xmlns:p14="http://schemas.microsoft.com/office/powerpoint/2010/main" val="54920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Соцреалисты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1992616" cy="27760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429000"/>
            <a:ext cx="1980220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19" y="3356992"/>
            <a:ext cx="1872208" cy="2808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68760"/>
            <a:ext cx="1877038" cy="2808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415082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Владимир Маяковский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483768" y="2710669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Константин Симонов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687424" y="4150821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Максим Горький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35624" y="271066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Александр Фадеев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95342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437112"/>
            <a:ext cx="7467600" cy="1180728"/>
          </a:xfrm>
        </p:spPr>
        <p:txBody>
          <a:bodyPr>
            <a:normAutofit/>
          </a:bodyPr>
          <a:lstStyle/>
          <a:p>
            <a:pPr marL="36576" indent="0" algn="r">
              <a:buNone/>
            </a:pPr>
            <a:r>
              <a:rPr lang="ru-RU" sz="2000" dirty="0" smtClean="0"/>
              <a:t>Ученица 11 Г класса </a:t>
            </a:r>
          </a:p>
          <a:p>
            <a:pPr marL="36576" indent="0" algn="r">
              <a:buNone/>
            </a:pPr>
            <a:r>
              <a:rPr lang="ru-RU" sz="2000" dirty="0" smtClean="0"/>
              <a:t>Коврижных Ангелина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40350" y="1772816"/>
            <a:ext cx="51030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 просмотр!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801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задачи и приемы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Основной задачей </a:t>
            </a:r>
            <a:r>
              <a:rPr lang="ru-RU" dirty="0"/>
              <a:t>модернизма является проникновение в глубины сознания и подсознания </a:t>
            </a:r>
            <a:r>
              <a:rPr lang="ru-RU" dirty="0" smtClean="0"/>
              <a:t>человека.</a:t>
            </a:r>
          </a:p>
          <a:p>
            <a:pPr marL="36576" indent="0">
              <a:buNone/>
            </a:pPr>
            <a:endParaRPr lang="ru-RU" dirty="0" smtClean="0"/>
          </a:p>
          <a:p>
            <a:r>
              <a:rPr lang="ru-RU" b="1" i="1" dirty="0" smtClean="0"/>
              <a:t>Основным </a:t>
            </a:r>
            <a:r>
              <a:rPr lang="ru-RU" b="1" i="1" dirty="0"/>
              <a:t>приёмом </a:t>
            </a:r>
            <a:r>
              <a:rPr lang="ru-RU" dirty="0"/>
              <a:t>в творчестве модернистов становится «поток сознания», позволяющий запечатлеть движение мыслей, впечатлений, чувств.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723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Направления модернизма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Символизм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Акмеизм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Футуризм</a:t>
            </a:r>
            <a:r>
              <a:rPr lang="ru-RU" dirty="0" smtClean="0"/>
              <a:t> (эгофутуризм, </a:t>
            </a:r>
            <a:r>
              <a:rPr lang="ru-RU" dirty="0" err="1" smtClean="0"/>
              <a:t>кубофутуризм</a:t>
            </a:r>
            <a:r>
              <a:rPr lang="ru-RU" dirty="0" smtClean="0"/>
              <a:t>)</a:t>
            </a:r>
          </a:p>
          <a:p>
            <a:r>
              <a:rPr lang="ru-RU" dirty="0" err="1" smtClean="0">
                <a:hlinkClick r:id="rId5" action="ppaction://hlinksldjump"/>
              </a:rPr>
              <a:t>Имаженизм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768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Символизм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ru-RU" dirty="0" err="1"/>
              <a:t>Символи́зм</a:t>
            </a:r>
            <a:r>
              <a:rPr lang="ru-RU" dirty="0"/>
              <a:t> (фр. </a:t>
            </a:r>
            <a:r>
              <a:rPr lang="ru-RU" dirty="0" err="1"/>
              <a:t>Symbolisme</a:t>
            </a:r>
            <a:r>
              <a:rPr lang="ru-RU" dirty="0"/>
              <a:t>) — одно из крупнейших направлений в искусстве (в литературе, музыке и живописи), возникшее во Франции в 1870-80-х гг. и достигшее наибольшего развития на рубеже XIX и XX </a:t>
            </a:r>
            <a:r>
              <a:rPr lang="ru-RU" dirty="0" smtClean="0"/>
              <a:t>веков.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829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черты символизма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Символики</a:t>
            </a:r>
          </a:p>
          <a:p>
            <a:r>
              <a:rPr lang="ru-RU" dirty="0" smtClean="0"/>
              <a:t>Недосказанность</a:t>
            </a:r>
          </a:p>
          <a:p>
            <a:r>
              <a:rPr lang="ru-RU" dirty="0" smtClean="0"/>
              <a:t>Намеки</a:t>
            </a:r>
          </a:p>
          <a:p>
            <a:r>
              <a:rPr lang="ru-RU" dirty="0" smtClean="0"/>
              <a:t>Таинственность</a:t>
            </a:r>
          </a:p>
          <a:p>
            <a:r>
              <a:rPr lang="ru-RU" dirty="0"/>
              <a:t>З</a:t>
            </a:r>
            <a:r>
              <a:rPr lang="ru-RU" dirty="0" smtClean="0"/>
              <a:t>агадочность </a:t>
            </a:r>
          </a:p>
          <a:p>
            <a:r>
              <a:rPr lang="ru-RU" dirty="0" smtClean="0"/>
              <a:t>Основным настроение - </a:t>
            </a:r>
            <a:r>
              <a:rPr lang="ru-RU" dirty="0"/>
              <a:t>пессимизм, доходящий до отчаянья. </a:t>
            </a:r>
          </a:p>
        </p:txBody>
      </p:sp>
    </p:spTree>
    <p:extLst>
      <p:ext uri="{BB962C8B-B14F-4D97-AF65-F5344CB8AC3E}">
        <p14:creationId xmlns:p14="http://schemas.microsoft.com/office/powerpoint/2010/main" val="339462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имволисты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1957469" cy="28369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768" y="3284984"/>
            <a:ext cx="2023780" cy="29981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098" y="1556792"/>
            <a:ext cx="2011988" cy="2808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483" y="3224896"/>
            <a:ext cx="2130754" cy="31767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449011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Александр Блок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372686" y="255166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Валерий</a:t>
            </a:r>
            <a:r>
              <a:rPr lang="ru-RU" dirty="0" smtClean="0"/>
              <a:t> </a:t>
            </a:r>
            <a:r>
              <a:rPr lang="ru-RU" i="1" dirty="0" smtClean="0"/>
              <a:t>Брюсов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446091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Зинаида</a:t>
            </a:r>
            <a:r>
              <a:rPr lang="ru-RU" dirty="0" smtClean="0"/>
              <a:t> </a:t>
            </a:r>
            <a:r>
              <a:rPr lang="ru-RU" i="1" dirty="0" smtClean="0"/>
              <a:t>Гиппиус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44768" y="2551663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Андрей</a:t>
            </a:r>
            <a:r>
              <a:rPr lang="ru-RU" dirty="0" smtClean="0"/>
              <a:t> Белый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38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Акмеизм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7467600" cy="4525963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ru-RU" dirty="0" err="1"/>
              <a:t>Акмеи́зм</a:t>
            </a:r>
            <a:r>
              <a:rPr lang="ru-RU" dirty="0"/>
              <a:t> (от греч. </a:t>
            </a:r>
            <a:r>
              <a:rPr lang="ru-RU" dirty="0" err="1"/>
              <a:t>άκμη</a:t>
            </a:r>
            <a:r>
              <a:rPr lang="ru-RU" dirty="0"/>
              <a:t> — «высшая степень, вершина, цветение, цветущая пора») — литературное течение, противостоящее символизму и возникшее в начале XX века в России</a:t>
            </a:r>
            <a:r>
              <a:rPr lang="ru-RU" dirty="0" smtClean="0"/>
              <a:t>.</a:t>
            </a:r>
          </a:p>
          <a:p>
            <a:pPr marL="36576" indent="0">
              <a:buNone/>
            </a:pPr>
            <a:endParaRPr lang="ru-RU" dirty="0"/>
          </a:p>
          <a:p>
            <a:pPr marL="36576" indent="0">
              <a:buNone/>
            </a:pPr>
            <a:r>
              <a:rPr lang="ru-RU" dirty="0"/>
              <a:t>Становление акмеизма тесно связано с деятельностью «Цеха поэтов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290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черты акмеизма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7467600" cy="4525963"/>
          </a:xfrm>
        </p:spPr>
        <p:txBody>
          <a:bodyPr/>
          <a:lstStyle/>
          <a:p>
            <a:r>
              <a:rPr lang="ru-RU" dirty="0" smtClean="0"/>
              <a:t>Точное слово</a:t>
            </a:r>
          </a:p>
          <a:p>
            <a:r>
              <a:rPr lang="ru-RU" dirty="0" smtClean="0"/>
              <a:t>Ясность</a:t>
            </a:r>
          </a:p>
          <a:p>
            <a:r>
              <a:rPr lang="ru-RU" dirty="0" smtClean="0"/>
              <a:t>Материальность</a:t>
            </a:r>
          </a:p>
          <a:p>
            <a:r>
              <a:rPr lang="ru-RU" dirty="0" smtClean="0"/>
              <a:t>Обращение к человеку, к «подлинности» его чувств.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6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4F8FC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98</TotalTime>
  <Words>457</Words>
  <Application>Microsoft Office PowerPoint</Application>
  <PresentationFormat>Экран (4:3)</PresentationFormat>
  <Paragraphs>86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Литературные направления XIX – XX вв.</vt:lpstr>
      <vt:lpstr>Модернизм</vt:lpstr>
      <vt:lpstr>Основные задачи и приемы </vt:lpstr>
      <vt:lpstr>Направления модернизма</vt:lpstr>
      <vt:lpstr>Символизм</vt:lpstr>
      <vt:lpstr>Основные черты символизма</vt:lpstr>
      <vt:lpstr>Символисты</vt:lpstr>
      <vt:lpstr>Акмеизм</vt:lpstr>
      <vt:lpstr>Основные черты акмеизма</vt:lpstr>
      <vt:lpstr>Акмеисты</vt:lpstr>
      <vt:lpstr>Футуризм</vt:lpstr>
      <vt:lpstr>Основные черты футуризма</vt:lpstr>
      <vt:lpstr>Направления футуризма</vt:lpstr>
      <vt:lpstr> Футуристы</vt:lpstr>
      <vt:lpstr>Имаженизм</vt:lpstr>
      <vt:lpstr>Основные черты</vt:lpstr>
      <vt:lpstr>Иманженисты</vt:lpstr>
      <vt:lpstr>Соцреализм</vt:lpstr>
      <vt:lpstr>Основные черты</vt:lpstr>
      <vt:lpstr>Соцреалисты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Литературные направления XIX – XX вв.</dc:title>
  <dc:creator>Андрей</dc:creator>
  <cp:lastModifiedBy>Андрей</cp:lastModifiedBy>
  <cp:revision>29</cp:revision>
  <dcterms:created xsi:type="dcterms:W3CDTF">2011-09-04T05:29:52Z</dcterms:created>
  <dcterms:modified xsi:type="dcterms:W3CDTF">2011-09-04T14:41:13Z</dcterms:modified>
</cp:coreProperties>
</file>