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C6E71-B06F-4A46-9BB3-784FCE80E8CB}" type="datetimeFigureOut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5DD5E-899A-4DBA-BB68-BDCF35E110A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амазан\Desktop\k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71600" y="1772816"/>
            <a:ext cx="7772400" cy="1470025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accent6">
                    <a:lumMod val="75000"/>
                  </a:schemeClr>
                </a:solidFill>
              </a:rPr>
              <a:t>Короткое замыкание</a:t>
            </a:r>
            <a:endParaRPr lang="ru-RU" sz="8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ПОТРЕБИТЕЛИ И ЭЛЕКТРОПРИЕМНИКИ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132856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Снижение напряжения при коротком замыкании нарушает нормальную работу потребителей и </a:t>
            </a:r>
            <a:r>
              <a:rPr lang="ru-RU" dirty="0" err="1" smtClean="0"/>
              <a:t>электроприемников</a:t>
            </a:r>
            <a:r>
              <a:rPr lang="ru-RU" dirty="0"/>
              <a:t> электрической энергии.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Например</a:t>
            </a:r>
            <a:r>
              <a:rPr lang="ru-RU" dirty="0"/>
              <a:t>, асинхронный электродвигатель  при снижении напряжения сети может вообще остановиться, т.к. момент его вращения может оказаться меньше момента сопротивления и трения механизмов.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Также </a:t>
            </a:r>
            <a:r>
              <a:rPr lang="ru-RU" dirty="0"/>
              <a:t>нарушается нормальная работа и осветительных остановок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Рамазан\Desktop\5941234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764704"/>
            <a:ext cx="57393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Спасибо за просмотр</a:t>
            </a:r>
            <a:endParaRPr lang="ru-RU" sz="4800" dirty="0"/>
          </a:p>
        </p:txBody>
      </p:sp>
      <p:pic>
        <p:nvPicPr>
          <p:cNvPr id="24579" name="Picture 3" descr="C:\Users\Рамазан\Desktop\lampoc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852936"/>
            <a:ext cx="2857500" cy="30384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635896" y="4797152"/>
            <a:ext cx="576064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1412777"/>
            <a:ext cx="9144000" cy="54452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Рамазан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Что такое короткое замыкание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?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Содержимое 7"/>
          <p:cNvSpPr txBox="1">
            <a:spLocks/>
          </p:cNvSpPr>
          <p:nvPr/>
        </p:nvSpPr>
        <p:spPr>
          <a:xfrm>
            <a:off x="-3276872" y="1412776"/>
            <a:ext cx="9144000" cy="5445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5616" y="1340768"/>
            <a:ext cx="61024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Короткое замыкание</a:t>
            </a:r>
            <a:r>
              <a:rPr lang="ru-RU" sz="2400" dirty="0"/>
              <a:t> </a:t>
            </a:r>
            <a:r>
              <a:rPr lang="ru-RU" sz="2400" dirty="0" smtClean="0"/>
              <a:t>—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электрическое соединение двух точек электрической цепи с различными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значениями потенциала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, не предусмотренное конструкцией устройства и нарушающее его нормальную работу. Короткое замыкание может возникать в результате нарушения изоляции токоведущих элементов или механического соприкосновения неизолированных элементов. Также коротким замыканием называют состояние, когда сопротивление нагрузки меньше внутреннего сопротивления источника питания.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Рамазан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795" y="0"/>
            <a:ext cx="9163795" cy="76054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83568" y="1628800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   </a:t>
            </a:r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При </a:t>
            </a:r>
            <a:r>
              <a:rPr lang="ru-RU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возникновении короткого замыкания,  напряжение на источнике </a:t>
            </a:r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питания, </a:t>
            </a:r>
            <a:r>
              <a:rPr lang="ru-RU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замыкается «накоротко» через </a:t>
            </a:r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небольшое </a:t>
            </a:r>
            <a:r>
              <a:rPr lang="ru-RU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сопротивление кабельных и воздушных линий, обмоток трансформаторов и генераторов. Отсюда и название «короткое замыкание».</a:t>
            </a:r>
          </a:p>
          <a:p>
            <a:pPr algn="just" fontAlgn="base"/>
            <a:r>
              <a:rPr lang="ru-RU" sz="2400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   В «накоротко</a:t>
            </a:r>
            <a:r>
              <a:rPr lang="ru-RU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» замкнутой цепи появляется ток очень большой величины, который и называется </a:t>
            </a:r>
            <a:r>
              <a:rPr lang="ru-RU" sz="24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током короткого замыкания</a:t>
            </a:r>
            <a:r>
              <a:rPr lang="ru-RU" sz="2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Рамазан\Desktop\korotkoe_zamykanie_короткое_замыкание_4-600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9655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7029400"/>
            <a:ext cx="914400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021288" y="40466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Рамазан\Desktop\0024-029-Elektricheskij-tok-v-razlichnykh-vidakh-provodnikov-mnogolik-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332656"/>
            <a:ext cx="777686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 smtClean="0">
                <a:solidFill>
                  <a:srgbClr val="00B050"/>
                </a:solidFill>
              </a:rPr>
              <a:t>            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  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Классификация  коротких                                                            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  <a:p>
            <a:pPr fontAlgn="base"/>
            <a:r>
              <a:rPr lang="ru-RU" sz="3200" dirty="0" smtClean="0">
                <a:solidFill>
                  <a:srgbClr val="00B050"/>
                </a:solidFill>
              </a:rPr>
              <a:t>                          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замыканий</a:t>
            </a:r>
          </a:p>
          <a:p>
            <a:pPr fontAlgn="base"/>
            <a:endParaRPr lang="ru-RU" sz="2400" dirty="0">
              <a:solidFill>
                <a:srgbClr val="00B050"/>
              </a:solidFill>
            </a:endParaRPr>
          </a:p>
          <a:p>
            <a:pPr fontAlgn="base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о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количеству замкнувшихся фаз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</a:p>
          <a:p>
            <a:pPr fontAlgn="base"/>
            <a:r>
              <a:rPr lang="ru-RU" sz="2400" dirty="0" smtClean="0">
                <a:solidFill>
                  <a:srgbClr val="00B050"/>
                </a:solidFill>
              </a:rPr>
              <a:t>трехфазные </a:t>
            </a:r>
            <a:r>
              <a:rPr lang="ru-RU" sz="2400" dirty="0">
                <a:solidFill>
                  <a:srgbClr val="00B050"/>
                </a:solidFill>
              </a:rPr>
              <a:t>короткие замыкания</a:t>
            </a:r>
          </a:p>
          <a:p>
            <a:pPr fontAlgn="base"/>
            <a:r>
              <a:rPr lang="ru-RU" sz="2400" dirty="0">
                <a:solidFill>
                  <a:srgbClr val="00B050"/>
                </a:solidFill>
              </a:rPr>
              <a:t>двухфазные короткие замыкания</a:t>
            </a:r>
          </a:p>
          <a:p>
            <a:pPr fontAlgn="base"/>
            <a:r>
              <a:rPr lang="ru-RU" sz="2400" dirty="0">
                <a:solidFill>
                  <a:srgbClr val="00B050"/>
                </a:solidFill>
              </a:rPr>
              <a:t>однофазные короткие </a:t>
            </a:r>
            <a:r>
              <a:rPr lang="ru-RU" sz="2400" dirty="0" smtClean="0">
                <a:solidFill>
                  <a:srgbClr val="00B050"/>
                </a:solidFill>
              </a:rPr>
              <a:t>замыкания</a:t>
            </a:r>
          </a:p>
          <a:p>
            <a:pPr fontAlgn="base"/>
            <a:endParaRPr lang="ru-RU" sz="2400" dirty="0" smtClean="0">
              <a:solidFill>
                <a:srgbClr val="00B050"/>
              </a:solidFill>
            </a:endParaRPr>
          </a:p>
          <a:p>
            <a:pPr fontAlgn="base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о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замыканию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</a:p>
          <a:p>
            <a:pPr fontAlgn="base"/>
            <a:r>
              <a:rPr lang="ru-RU" sz="2400" dirty="0" smtClean="0">
                <a:solidFill>
                  <a:srgbClr val="00B050"/>
                </a:solidFill>
              </a:rPr>
              <a:t>с </a:t>
            </a:r>
            <a:r>
              <a:rPr lang="ru-RU" sz="2400" dirty="0">
                <a:solidFill>
                  <a:srgbClr val="00B050"/>
                </a:solidFill>
              </a:rPr>
              <a:t>землей</a:t>
            </a:r>
          </a:p>
          <a:p>
            <a:pPr fontAlgn="base"/>
            <a:r>
              <a:rPr lang="ru-RU" sz="2400" dirty="0">
                <a:solidFill>
                  <a:srgbClr val="00B050"/>
                </a:solidFill>
              </a:rPr>
              <a:t>без </a:t>
            </a:r>
            <a:r>
              <a:rPr lang="ru-RU" sz="2400" dirty="0" smtClean="0">
                <a:solidFill>
                  <a:srgbClr val="00B050"/>
                </a:solidFill>
              </a:rPr>
              <a:t>земли</a:t>
            </a:r>
          </a:p>
          <a:p>
            <a:pPr fontAlgn="base"/>
            <a:endParaRPr lang="ru-RU" sz="2400" dirty="0">
              <a:solidFill>
                <a:srgbClr val="00B050"/>
              </a:solidFill>
            </a:endParaRPr>
          </a:p>
          <a:p>
            <a:pPr fontAlgn="base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о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количеству замкнувшихся точек в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сети: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  <a:p>
            <a:pPr fontAlgn="base"/>
            <a:r>
              <a:rPr lang="ru-RU" sz="2400" dirty="0">
                <a:solidFill>
                  <a:srgbClr val="00B050"/>
                </a:solidFill>
              </a:rPr>
              <a:t>в одной точке</a:t>
            </a:r>
          </a:p>
          <a:p>
            <a:pPr fontAlgn="base"/>
            <a:r>
              <a:rPr lang="ru-RU" sz="2400" dirty="0">
                <a:solidFill>
                  <a:srgbClr val="00B050"/>
                </a:solidFill>
              </a:rPr>
              <a:t>в двух точках</a:t>
            </a:r>
          </a:p>
          <a:p>
            <a:pPr fontAlgn="base"/>
            <a:r>
              <a:rPr lang="ru-RU" sz="2400" dirty="0">
                <a:solidFill>
                  <a:srgbClr val="00B050"/>
                </a:solidFill>
              </a:rPr>
              <a:t>в нескольких точках (более двух)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Рамазан\Desktop\korotkoe_zamykanie_короткое_замыкание_2-600x4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677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Рамазан\Desktop\0004-004-Korotkoe-zamyk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Последствия короткого замыкания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РАЗРУШЕНИЯ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1988840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 </a:t>
            </a:r>
            <a:r>
              <a:rPr lang="ru-RU" dirty="0" smtClean="0"/>
              <a:t>закону Джоуля - Ленца</a:t>
            </a:r>
            <a:r>
              <a:rPr lang="ru-RU" dirty="0"/>
              <a:t>, ток короткого замыкания, протекая по активному сопротивлению электрической цепи в течение некоторого времени, выделяет в нем тепло, которое рассчитывается по формуле</a:t>
            </a:r>
            <a:r>
              <a:rPr lang="ru-RU" dirty="0" smtClean="0"/>
              <a:t>:</a:t>
            </a:r>
          </a:p>
          <a:p>
            <a:endParaRPr lang="ru-RU" dirty="0"/>
          </a:p>
          <a:p>
            <a:r>
              <a:rPr lang="ru-RU" dirty="0" smtClean="0"/>
              <a:t>              </a:t>
            </a:r>
          </a:p>
        </p:txBody>
      </p:sp>
      <p:pic>
        <p:nvPicPr>
          <p:cNvPr id="11268" name="Picture 4" descr="Короткое замык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140968"/>
            <a:ext cx="1238250" cy="39052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99592" y="4221088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 точке короткого замыкания это тепло, а также пламя электрической дуги, производят огромные разрушения. И чем больше ток короткого замыкания и время его прохождения по цепи, тем больше будут разрушения.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ПОВРЕЖДЕНИЕ ИЗОЛЯЦИИ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916832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 время прохождения тока короткого замыкания по неповрежденным линиям, происходит их нагрев выше предельной допустимой температуры, что приводит к повреждению их изоляции.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142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Короткое замыкание</vt:lpstr>
      <vt:lpstr>Что такое короткое замыкание?</vt:lpstr>
      <vt:lpstr>Слайд 3</vt:lpstr>
      <vt:lpstr>Слайд 4</vt:lpstr>
      <vt:lpstr>Слайд 5</vt:lpstr>
      <vt:lpstr>Слайд 6</vt:lpstr>
      <vt:lpstr>Последствия короткого замыкания</vt:lpstr>
      <vt:lpstr>РАЗРУШЕНИЯ</vt:lpstr>
      <vt:lpstr>ПОВРЕЖДЕНИЕ ИЗОЛЯЦИИ</vt:lpstr>
      <vt:lpstr>ПОТРЕБИТЕЛИ И ЭЛЕКТРОПРИЕМНИКИ</vt:lpstr>
      <vt:lpstr>Слайд 11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Короткое замыкание</dc:title>
  <dc:creator>Рамазан</dc:creator>
  <cp:lastModifiedBy>Рамазан</cp:lastModifiedBy>
  <cp:revision>9</cp:revision>
  <dcterms:created xsi:type="dcterms:W3CDTF">2014-02-23T11:51:31Z</dcterms:created>
  <dcterms:modified xsi:type="dcterms:W3CDTF">2014-02-23T13:19:33Z</dcterms:modified>
</cp:coreProperties>
</file>