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72" r:id="rId4"/>
    <p:sldId id="257" r:id="rId5"/>
    <p:sldId id="279" r:id="rId6"/>
    <p:sldId id="287" r:id="rId7"/>
    <p:sldId id="258" r:id="rId8"/>
    <p:sldId id="282" r:id="rId9"/>
    <p:sldId id="288" r:id="rId10"/>
    <p:sldId id="259" r:id="rId11"/>
    <p:sldId id="280" r:id="rId12"/>
    <p:sldId id="289" r:id="rId13"/>
    <p:sldId id="261" r:id="rId14"/>
    <p:sldId id="276" r:id="rId15"/>
    <p:sldId id="275" r:id="rId16"/>
    <p:sldId id="290" r:id="rId17"/>
    <p:sldId id="262" r:id="rId18"/>
    <p:sldId id="281" r:id="rId19"/>
    <p:sldId id="291" r:id="rId20"/>
    <p:sldId id="263" r:id="rId21"/>
    <p:sldId id="278" r:id="rId22"/>
    <p:sldId id="292" r:id="rId23"/>
    <p:sldId id="264" r:id="rId24"/>
    <p:sldId id="273" r:id="rId25"/>
    <p:sldId id="293" r:id="rId26"/>
    <p:sldId id="266" r:id="rId27"/>
    <p:sldId id="270" r:id="rId28"/>
    <p:sldId id="286" r:id="rId29"/>
    <p:sldId id="294" r:id="rId30"/>
    <p:sldId id="271" r:id="rId31"/>
    <p:sldId id="283" r:id="rId32"/>
    <p:sldId id="295" r:id="rId33"/>
    <p:sldId id="284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0" autoAdjust="0"/>
    <p:restoredTop sz="94660"/>
  </p:normalViewPr>
  <p:slideViewPr>
    <p:cSldViewPr>
      <p:cViewPr varScale="1">
        <p:scale>
          <a:sx n="50" d="100"/>
          <a:sy n="50" d="100"/>
        </p:scale>
        <p:origin x="-1258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099591FA-9EDD-46EC-9BBA-E2FAFC5F5E42}" type="datetimeFigureOut">
              <a:rPr lang="ru-RU" smtClean="0"/>
              <a:pPr/>
              <a:t>19.01.2012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2276390-A0C3-4D1D-9ADF-952C7E57A74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Какие могут быть профессии.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Кем быть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портниха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16832"/>
            <a:ext cx="362920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1268760"/>
            <a:ext cx="4086200" cy="5090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692696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Скажи, кто так вкусно </a:t>
            </a:r>
          </a:p>
          <a:p>
            <a:r>
              <a:rPr lang="ru-RU" sz="4000" dirty="0" smtClean="0"/>
              <a:t> Готовит щи капустные, </a:t>
            </a:r>
          </a:p>
          <a:p>
            <a:r>
              <a:rPr lang="ru-RU" sz="4000" dirty="0" smtClean="0"/>
              <a:t> Пахучие котлеты, </a:t>
            </a:r>
          </a:p>
          <a:p>
            <a:r>
              <a:rPr lang="ru-RU" sz="4000" dirty="0" smtClean="0"/>
              <a:t> Салаты, винегреты, </a:t>
            </a:r>
          </a:p>
          <a:p>
            <a:r>
              <a:rPr lang="ru-RU" sz="4000" dirty="0" smtClean="0"/>
              <a:t> Все завтраки, обеды?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335846"/>
            <a:ext cx="7632848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Повар — это человек, который занимается приготовлением пищи в заведениях общественного питания. Но эти сухие и скучные слова не могут в полной мере охарактеризовать поварскую профессию. Потому что повара, иногда, называют настоящим волшебником, который может из самых обыкновенных продуктов приготовить блюдо, имя которому — шедевр вкуса.</a:t>
            </a:r>
          </a:p>
          <a:p>
            <a:r>
              <a:rPr lang="ru-RU" sz="2400" dirty="0" smtClean="0"/>
              <a:t> Конечно, приготовить что-либо съедобное, например яичницу, может, практически, любой человек, А вот повар из тех же самых продуктов приготовит нежнейшее яичное суфле. Ведь повар, это не только человек, который приготовит блюдо технологически правильно и в строгом соответствии с рецептом, а тот, кто любит свою работу, получает от неё искреннее удовольствие и рад, когда результаты его труда восхищают клиентов.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повар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916832"/>
            <a:ext cx="324718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24" y="2976563"/>
            <a:ext cx="4128467" cy="3112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1760" y="47667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Ты учишь буквы складывать, считать, </a:t>
            </a:r>
          </a:p>
          <a:p>
            <a:r>
              <a:rPr lang="ru-RU" sz="4000" dirty="0" smtClean="0"/>
              <a:t> Цветы растить и бабочек ловить, </a:t>
            </a:r>
          </a:p>
          <a:p>
            <a:r>
              <a:rPr lang="ru-RU" sz="4000" dirty="0" smtClean="0"/>
              <a:t> На всё смотреть и всё запоминать, </a:t>
            </a:r>
          </a:p>
          <a:p>
            <a:r>
              <a:rPr lang="ru-RU" sz="4000" dirty="0" smtClean="0"/>
              <a:t> И всё родное, родину любить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260648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Мелом пишет и рисует,</a:t>
            </a:r>
          </a:p>
          <a:p>
            <a:r>
              <a:rPr lang="ru-RU" sz="4000" dirty="0" smtClean="0"/>
              <a:t>И с ошибками воюет,</a:t>
            </a:r>
          </a:p>
          <a:p>
            <a:r>
              <a:rPr lang="ru-RU" sz="4000" dirty="0" smtClean="0"/>
              <a:t>Учит думать, размышлять,</a:t>
            </a:r>
          </a:p>
          <a:p>
            <a:r>
              <a:rPr lang="ru-RU" sz="4000" dirty="0" smtClean="0"/>
              <a:t>Как его, ребята, звать?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612845"/>
            <a:ext cx="777686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Если раньше это понятие вызывало лишь одну ассоциацию: школа, то сегодня рамки профессии расширены. Учителя передают нам знания в вузах, курсах английского языка, учат различным бизнес наукам как </a:t>
            </a:r>
            <a:r>
              <a:rPr lang="ru-RU" sz="2400" dirty="0" err="1" smtClean="0"/>
              <a:t>бизнес-тренеры</a:t>
            </a:r>
            <a:r>
              <a:rPr lang="ru-RU" sz="2400" dirty="0" smtClean="0"/>
              <a:t>, </a:t>
            </a:r>
            <a:r>
              <a:rPr lang="ru-RU" sz="2400" dirty="0" err="1" smtClean="0"/>
              <a:t>коучи</a:t>
            </a:r>
            <a:r>
              <a:rPr lang="ru-RU" sz="2400" dirty="0" smtClean="0"/>
              <a:t>, работают над нашей пластикой на занятиях по йоге и танцам.</a:t>
            </a:r>
          </a:p>
          <a:p>
            <a:endParaRPr lang="ru-RU" sz="2400" dirty="0" smtClean="0"/>
          </a:p>
          <a:p>
            <a:r>
              <a:rPr lang="ru-RU" sz="2400" dirty="0" smtClean="0"/>
              <a:t>Когда-то давно, когда разделения труда не существовало, учителями становились все старшие, наиболее опытные представители племени/общины. При переходе к разделению труда, учителями становились люди, практиковавшие то или иное ремесло и передававшие тот или иной навык/знание. И лишь в 18 — 19 веках, преподавание как официально признанная профессия стало массовым явлением в Европе и во всём мире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учитель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1" y="2060848"/>
            <a:ext cx="343819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628800"/>
            <a:ext cx="3988135" cy="4968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476672"/>
            <a:ext cx="4572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.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483768" y="764704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Средь облаков, на высоте, </a:t>
            </a:r>
          </a:p>
          <a:p>
            <a:r>
              <a:rPr lang="ru-RU" sz="4000" dirty="0" smtClean="0"/>
              <a:t>Мы дружно строим новый дом, </a:t>
            </a:r>
          </a:p>
          <a:p>
            <a:r>
              <a:rPr lang="ru-RU" sz="4000" dirty="0" smtClean="0"/>
              <a:t>Чтобы в тепле и красоте </a:t>
            </a:r>
          </a:p>
          <a:p>
            <a:r>
              <a:rPr lang="ru-RU" sz="4000" dirty="0" smtClean="0"/>
              <a:t>Счастливо жили люди в нем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764704"/>
            <a:ext cx="691276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В рейтинге популярности профессия строителя уверенно занимает средние позиции. Обязанности строителя включают выполнение разного рода строительных или ремонтных работ, таких как, например, облицовочные, малярные и штукатурные, а также совмещение спектра обязанностей с такими профессиями как столяр или плотник.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67744" y="188640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Вижу в небе самолет</a:t>
            </a:r>
          </a:p>
          <a:p>
            <a:r>
              <a:rPr lang="ru-RU" sz="4000" dirty="0" smtClean="0"/>
              <a:t>Как светящийся комочек,</a:t>
            </a:r>
          </a:p>
          <a:p>
            <a:r>
              <a:rPr lang="ru-RU" sz="4000" dirty="0" smtClean="0"/>
              <a:t>Управляет им пилот,</a:t>
            </a:r>
          </a:p>
          <a:p>
            <a:r>
              <a:rPr lang="ru-RU" sz="4000" dirty="0" smtClean="0"/>
              <a:t>По другому просто ...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строитель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412776"/>
            <a:ext cx="362920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645024"/>
            <a:ext cx="4105555" cy="2867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476672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С огнём бороться мы должны, </a:t>
            </a:r>
          </a:p>
          <a:p>
            <a:r>
              <a:rPr lang="ru-RU" sz="4000" dirty="0" smtClean="0"/>
              <a:t> С водою мы напарники. </a:t>
            </a:r>
          </a:p>
          <a:p>
            <a:r>
              <a:rPr lang="ru-RU" sz="4000" dirty="0" smtClean="0"/>
              <a:t> Мы очень людям всем нужны, </a:t>
            </a:r>
          </a:p>
          <a:p>
            <a:r>
              <a:rPr lang="ru-RU" sz="4000" dirty="0" smtClean="0"/>
              <a:t> Ответь скорее, кто же мы?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692696"/>
            <a:ext cx="763284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Потушить костёр или даже загоревшееся полотенце на кухне может любой из нас. Но когда речь идёт о полномасштабном пожаре — тут в бой со стихией вступают отважные профессионалы. Название им — пожарные. Бывает призвание у людей — спасать и защищать других. Такие и идут работать в службу спасения, чтобы каждый день смотреть опасности в глаза.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пожарник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2060848"/>
            <a:ext cx="12001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988840"/>
            <a:ext cx="3882727" cy="3882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23728" y="1340768"/>
            <a:ext cx="5544616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Встаём мы очень рано, </a:t>
            </a:r>
          </a:p>
          <a:p>
            <a:r>
              <a:rPr lang="ru-RU" sz="4000" dirty="0" smtClean="0"/>
              <a:t> Ведь наша забота - </a:t>
            </a:r>
          </a:p>
          <a:p>
            <a:r>
              <a:rPr lang="ru-RU" sz="4000" dirty="0" smtClean="0"/>
              <a:t> Всех отвозить </a:t>
            </a:r>
          </a:p>
          <a:p>
            <a:r>
              <a:rPr lang="ru-RU" sz="4000" dirty="0" smtClean="0"/>
              <a:t> по утрам на работу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476672"/>
            <a:ext cx="734481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Движение — основное условие современной жизнь, однако не каждый гражданин нашей страны может позволить себе личный транспорт, и именно в таком случае на помощь приходит водитель. Вместе с этим, профессия водителя очень актуальна в сфере доставки грузов на различные дистанции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шофёр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2592288" cy="195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полицейский</a:t>
            </a:r>
            <a:endParaRPr lang="ru-RU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1" y="2132856"/>
            <a:ext cx="334268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052736"/>
            <a:ext cx="4014192" cy="5001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13338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Это кто прищурив глаз,</a:t>
            </a:r>
          </a:p>
          <a:p>
            <a:r>
              <a:rPr lang="ru-RU" sz="4000" dirty="0" smtClean="0"/>
              <a:t>Чинит часики для нас?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340768"/>
            <a:ext cx="8352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Часовщик — профессия, ранее ремесленническая специализация. Мастер по изготовлению и ремонту настенных, наручных и прочих часов. Также «часовщиками» (разг.) называют людей, профессионально занимающихся часами, работающих в сфере часового бизнеса (производителей часов, владельцев часовых магазинов, часовых дизайнеров, т.д.)</a:t>
            </a:r>
          </a:p>
          <a:p>
            <a:endParaRPr lang="ru-RU" dirty="0" smtClean="0"/>
          </a:p>
          <a:p>
            <a:r>
              <a:rPr lang="ru-RU" dirty="0" smtClean="0"/>
              <a:t>Такой мастер должен разбираться в разных системах часов, уметь не только заменить испорченные детали деталями завода-изготовителя, но часто сделать их самостоятельно. Некоторые мастера могут восстановить часовой механизм просто по чертежу: они в курсе всевозможных часовых новинок и работают на современном оборудовании. </a:t>
            </a:r>
          </a:p>
          <a:p>
            <a:endParaRPr lang="ru-RU" dirty="0" smtClean="0"/>
          </a:p>
          <a:p>
            <a:r>
              <a:rPr lang="ru-RU" dirty="0" smtClean="0"/>
              <a:t>В настоящее время профессия часовщика также является необходимой и востребованной, но, к сожалению, непопулярной. Десяткам часовых магазинов и специализированных часовых мастерских требуются часовщики, которых катастрофически не хватает.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Есть такие люди, которые способны спокойно соображать на большой скорости, над землёй и даже в космосе. Пилот — это человек, управляющий самолётом, вертолётом или космическим кораблём. Многие дети в детстве мечтают стать лётчиками, но для этого нужно не только желание, но и врождённые задатки. Такая работа возлагает на человека ответственность не только за свою жизнь, но и за жизнь всех пассажиров в салоне. Потому пилот должен в совершенстве знать работу своей машины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пилот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23720" y="1556792"/>
            <a:ext cx="2520280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часовщик</a:t>
            </a:r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060848"/>
            <a:ext cx="3438193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8"/>
            <a:ext cx="3018631" cy="40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67744" y="188640"/>
            <a:ext cx="4572000" cy="501675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Пассажиров он встречает</a:t>
            </a:r>
          </a:p>
          <a:p>
            <a:r>
              <a:rPr lang="ru-RU" sz="4000" dirty="0" smtClean="0"/>
              <a:t>Их билеты проверяет,</a:t>
            </a:r>
          </a:p>
          <a:p>
            <a:r>
              <a:rPr lang="ru-RU" sz="4000" dirty="0" smtClean="0"/>
              <a:t>Говорит, куда пройти,</a:t>
            </a:r>
          </a:p>
          <a:p>
            <a:r>
              <a:rPr lang="ru-RU" sz="4000" dirty="0" smtClean="0"/>
              <a:t>Чаем потчует в пути.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764704"/>
            <a:ext cx="784887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Проводник — железнодорожный служащий сопровождающий пассажирский вагон в пути его следования и обслуживающий пассажиров.</a:t>
            </a:r>
          </a:p>
          <a:p>
            <a:endParaRPr lang="ru-RU" dirty="0" smtClean="0"/>
          </a:p>
          <a:p>
            <a:r>
              <a:rPr lang="ru-RU" dirty="0" smtClean="0"/>
              <a:t>Обязанности проводника</a:t>
            </a:r>
          </a:p>
          <a:p>
            <a:r>
              <a:rPr lang="ru-RU" dirty="0" smtClean="0"/>
              <a:t>проверять паспортные данные и проездные документы у пассажиров</a:t>
            </a:r>
          </a:p>
          <a:p>
            <a:r>
              <a:rPr lang="ru-RU" dirty="0" smtClean="0"/>
              <a:t>обслуживать пассажиров в пути следования поезда</a:t>
            </a:r>
          </a:p>
          <a:p>
            <a:r>
              <a:rPr lang="ru-RU" dirty="0" smtClean="0"/>
              <a:t>производить посадку и высадку пассажиров</a:t>
            </a:r>
          </a:p>
          <a:p>
            <a:r>
              <a:rPr lang="ru-RU" dirty="0" smtClean="0"/>
              <a:t>информировать пассажиров о приближении к ж/</a:t>
            </a:r>
            <a:r>
              <a:rPr lang="ru-RU" dirty="0" err="1" smtClean="0"/>
              <a:t>д</a:t>
            </a:r>
            <a:r>
              <a:rPr lang="ru-RU" dirty="0" smtClean="0"/>
              <a:t> станциям или государственным границам</a:t>
            </a:r>
          </a:p>
          <a:p>
            <a:r>
              <a:rPr lang="ru-RU" dirty="0" smtClean="0"/>
              <a:t>на поездах международного следования выдавать декларацию для заполнения (ввозимых и вывозимым ценностей</a:t>
            </a:r>
            <a:r>
              <a:rPr lang="ru-RU" dirty="0" smtClean="0"/>
              <a:t>, денежных </a:t>
            </a:r>
            <a:r>
              <a:rPr lang="ru-RU" dirty="0" smtClean="0"/>
              <a:t>средств и пассажирский багаж, ручную кладь).</a:t>
            </a:r>
          </a:p>
          <a:p>
            <a:r>
              <a:rPr lang="ru-RU" dirty="0" smtClean="0"/>
              <a:t>производить уборку пассажирского вагона в пути следования и в пункте оборота.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Проводник пассажирского поезда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проводник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ru-RU" dirty="0" smtClean="0"/>
              <a:t>Поезда дальнего следования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2420888"/>
            <a:ext cx="373104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2420888"/>
            <a:ext cx="3749241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пилот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988840"/>
            <a:ext cx="2971279" cy="22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71924" y="3014663"/>
            <a:ext cx="4344491" cy="2999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39752" y="1628800"/>
            <a:ext cx="4572000" cy="28315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4000" dirty="0" smtClean="0"/>
              <a:t>Кто в дни болезней всех полезней </a:t>
            </a:r>
          </a:p>
          <a:p>
            <a:r>
              <a:rPr lang="ru-RU" sz="4000" dirty="0" smtClean="0"/>
              <a:t> И лечит нас от всех болезней?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19672" y="404664"/>
            <a:ext cx="612068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sz="2800" dirty="0" smtClean="0"/>
              <a:t>Доктор — от латинского </a:t>
            </a:r>
            <a:r>
              <a:rPr lang="ru-RU" sz="2800" dirty="0" err="1" smtClean="0"/>
              <a:t>doctor</a:t>
            </a:r>
            <a:r>
              <a:rPr lang="ru-RU" sz="2800" dirty="0" smtClean="0"/>
              <a:t> «учитель» — всегда актуальная и незаменимая профессия, прочно вошедшая в повседневную жизнь каждого. С самого детства за нашим здоровьем усердно следят лечащие доктора, заставляя серьёзно относиться к собственной жизни. Профессия доктора не ограничивается узким кругом специальностей, а представляет собой огромный арсенал борцов за здоровое будущее.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доктор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7" y="1916832"/>
            <a:ext cx="3629203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852936"/>
            <a:ext cx="3160166" cy="3373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1340769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dirty="0" smtClean="0"/>
              <a:t>Она шьёт одежду ни на что несмотря, </a:t>
            </a:r>
          </a:p>
          <a:p>
            <a:r>
              <a:rPr lang="ru-RU" sz="4000" dirty="0" smtClean="0"/>
              <a:t>Все её знают, ведь она же..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260648"/>
            <a:ext cx="741682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Кому не хочется выглядеть красиво, модно и элегантно? Эту задачу может решить профессиональная швея. Именно им, «повелительницам иголок», мы обязаны своими любимыми брюками, роскошными платьями, строгими блузами и… список этот может быть бесконечным. Разноцветный и богатый мир, в котором живёт и правит швея — это всевозможные ткани, кожа, нитки, пуговицы, лекала, воланы и рюшки. Собрав воедино все эти элементы, швея предоставит нам удобный или, напротив, экстравагантный наряд. Стоит ей сесть за швейную машинку, и на свет появляются красивые и практичные вещи, без которых невозможно представить нашу жизнь.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65</TotalTime>
  <Words>1096</Words>
  <Application>Microsoft Office PowerPoint</Application>
  <PresentationFormat>Экран (4:3)</PresentationFormat>
  <Paragraphs>81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Бумажная</vt:lpstr>
      <vt:lpstr>Кем быть</vt:lpstr>
      <vt:lpstr>Слайд 2</vt:lpstr>
      <vt:lpstr>пилот</vt:lpstr>
      <vt:lpstr>пилот</vt:lpstr>
      <vt:lpstr>Слайд 5</vt:lpstr>
      <vt:lpstr>Слайд 6</vt:lpstr>
      <vt:lpstr>доктор</vt:lpstr>
      <vt:lpstr>Слайд 8</vt:lpstr>
      <vt:lpstr>Слайд 9</vt:lpstr>
      <vt:lpstr>портниха</vt:lpstr>
      <vt:lpstr>Слайд 11</vt:lpstr>
      <vt:lpstr>Слайд 12</vt:lpstr>
      <vt:lpstr>повар</vt:lpstr>
      <vt:lpstr>Слайд 14</vt:lpstr>
      <vt:lpstr>Слайд 15</vt:lpstr>
      <vt:lpstr>Слайд 16</vt:lpstr>
      <vt:lpstr>учитель</vt:lpstr>
      <vt:lpstr>Слайд 18</vt:lpstr>
      <vt:lpstr>Слайд 19</vt:lpstr>
      <vt:lpstr>строитель</vt:lpstr>
      <vt:lpstr>Слайд 21</vt:lpstr>
      <vt:lpstr>Слайд 22</vt:lpstr>
      <vt:lpstr>пожарник</vt:lpstr>
      <vt:lpstr>Слайд 24</vt:lpstr>
      <vt:lpstr>Слайд 25</vt:lpstr>
      <vt:lpstr>шофёр</vt:lpstr>
      <vt:lpstr>полицейский</vt:lpstr>
      <vt:lpstr>Слайд 28</vt:lpstr>
      <vt:lpstr>Слайд 29</vt:lpstr>
      <vt:lpstr>часовщик</vt:lpstr>
      <vt:lpstr>Слайд 31</vt:lpstr>
      <vt:lpstr>Слайд 32</vt:lpstr>
      <vt:lpstr>проводник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Кем быть</dc:title>
  <dc:creator>технодиво</dc:creator>
  <cp:lastModifiedBy>технодиво</cp:lastModifiedBy>
  <cp:revision>8</cp:revision>
  <dcterms:created xsi:type="dcterms:W3CDTF">2012-01-16T11:47:03Z</dcterms:created>
  <dcterms:modified xsi:type="dcterms:W3CDTF">2012-01-19T12:08:00Z</dcterms:modified>
</cp:coreProperties>
</file>