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864" y="-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96855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Интерактивная </a:t>
            </a:r>
            <a:r>
              <a:rPr lang="ru-RU" sz="3600" b="1" dirty="0"/>
              <a:t>программа </a:t>
            </a:r>
            <a:r>
              <a:rPr lang="ru-RU" sz="3600" b="1" dirty="0" smtClean="0"/>
              <a:t>     «</a:t>
            </a:r>
            <a:r>
              <a:rPr lang="ru-RU" sz="3600" b="1" dirty="0"/>
              <a:t>Фитнес для людей с ограниченными возможностями</a:t>
            </a:r>
            <a:r>
              <a:rPr lang="ru-RU" sz="3600" b="1" dirty="0" smtClean="0"/>
              <a:t>»</a:t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45012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pic>
        <p:nvPicPr>
          <p:cNvPr id="8194" name="Picture 2" descr="Z:\фотоАРХИВ - 2014\02_09_2014 - Мастер класс для инвалидов\DSC_9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68" y="963985"/>
            <a:ext cx="8045180" cy="5328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833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 descr="Z:\фотоАРХИВ - 2014\02_09_2014 - Мастер класс для инвалидов\DSC_9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992888" cy="5293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615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84376"/>
          </a:xfrm>
        </p:spPr>
        <p:txBody>
          <a:bodyPr>
            <a:noAutofit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733108" cy="408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2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908720"/>
            <a:ext cx="7272808" cy="475252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Задачи</a:t>
            </a:r>
            <a:r>
              <a:rPr lang="ru-RU" b="1" dirty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Основная задача оздоровительного фитнеса состоит в формировании у занимающихся осознанного отношения к своим силам, твердой уверенности в них, готовности к смелым и решительным действиям, преодолению необходимых для полноценного функционирования субъекта физических нагрузок, а также потребности в систематических занятиях физическими упражнениями и вообще в осуществлении здорового образа жизни в соответствии с рекомендациями </a:t>
            </a:r>
            <a:r>
              <a:rPr lang="ru-RU" dirty="0" err="1">
                <a:solidFill>
                  <a:schemeClr val="tx1"/>
                </a:solidFill>
              </a:rPr>
              <a:t>валеологии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Формирование жизненно и профессионально необходимых двигательных умений и навыков;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 на развитие широкого круга основных физических и специальных качеств, 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повышение функциональных возможностей различных органов и систем человека; 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 становление, сохранение и использование оставшихся в наличии телесно-двигательных качеств инвалида.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23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908720"/>
            <a:ext cx="7272808" cy="475252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19"/>
            <a:ext cx="7454080" cy="491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161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42638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756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Вывод:</a:t>
            </a:r>
          </a:p>
          <a:p>
            <a:r>
              <a:rPr lang="ru-RU" dirty="0"/>
              <a:t>Оздоровительный фитнес для людей с ограниченными возможностями  – это направление, которое помогает больным людям и инвалидам морально и физически адаптироваться к новым жизненным условиям, поднять свою самооценку и повысить уровень жизнестойкости.</a:t>
            </a:r>
          </a:p>
        </p:txBody>
      </p:sp>
    </p:spTree>
    <p:extLst>
      <p:ext uri="{BB962C8B-B14F-4D97-AF65-F5344CB8AC3E}">
        <p14:creationId xmlns:p14="http://schemas.microsoft.com/office/powerpoint/2010/main" val="42694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pic>
        <p:nvPicPr>
          <p:cNvPr id="5122" name="Picture 2" descr="Z:\фотоАРХИВ - 2014\02_09_2014 - Мастер класс для инвалидов\DSC_90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884369" cy="5222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691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Z:\фотоАРХИВ - 2014\02_09_2014 - Мастер класс для инвалидов\DSC_9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344816" cy="4864718"/>
          </a:xfrm>
          <a:prstGeom prst="round2DiagRect">
            <a:avLst>
              <a:gd name="adj1" fmla="val 16667"/>
              <a:gd name="adj2" fmla="val 477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473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Z:\фотоАРХИВ - 2014\02_09_2014 - Мастер класс для инвалидов\DSC_90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7" y="806661"/>
            <a:ext cx="7981833" cy="52866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492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146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         Интерактивная программа      «Фитнес для людей с ограниченными возможностями»   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программа      «Фитнес для людей с ограниченными возможностями»</dc:title>
  <dc:creator>Дизайнер</dc:creator>
  <cp:lastModifiedBy>Дизайнер</cp:lastModifiedBy>
  <cp:revision>4</cp:revision>
  <dcterms:created xsi:type="dcterms:W3CDTF">2014-03-19T12:08:34Z</dcterms:created>
  <dcterms:modified xsi:type="dcterms:W3CDTF">2014-03-19T13:33:23Z</dcterms:modified>
</cp:coreProperties>
</file>