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81380-A0F3-4AF3-A740-E45D3550EAB2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54EBF-B8F7-458B-B3B0-A7D7ABBF6E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622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54EBF-B8F7-458B-B3B0-A7D7ABBF6E3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54EBF-B8F7-458B-B3B0-A7D7ABBF6E3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54EBF-B8F7-458B-B3B0-A7D7ABBF6E3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54EBF-B8F7-458B-B3B0-A7D7ABBF6E3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54EBF-B8F7-458B-B3B0-A7D7ABBF6E3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54EBF-B8F7-458B-B3B0-A7D7ABBF6E3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54EBF-B8F7-458B-B3B0-A7D7ABBF6E3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54EBF-B8F7-458B-B3B0-A7D7ABBF6E3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A334-FEA2-49E0-80A8-5862B3E0C9E3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0A1C-B0EB-442E-B840-1468BAE0F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A334-FEA2-49E0-80A8-5862B3E0C9E3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0A1C-B0EB-442E-B840-1468BAE0F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A334-FEA2-49E0-80A8-5862B3E0C9E3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0A1C-B0EB-442E-B840-1468BAE0F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A334-FEA2-49E0-80A8-5862B3E0C9E3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0A1C-B0EB-442E-B840-1468BAE0F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A334-FEA2-49E0-80A8-5862B3E0C9E3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0A1C-B0EB-442E-B840-1468BAE0F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A334-FEA2-49E0-80A8-5862B3E0C9E3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0A1C-B0EB-442E-B840-1468BAE0F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A334-FEA2-49E0-80A8-5862B3E0C9E3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0A1C-B0EB-442E-B840-1468BAE0F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A334-FEA2-49E0-80A8-5862B3E0C9E3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0A1C-B0EB-442E-B840-1468BAE0F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A334-FEA2-49E0-80A8-5862B3E0C9E3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0A1C-B0EB-442E-B840-1468BAE0F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A334-FEA2-49E0-80A8-5862B3E0C9E3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0A1C-B0EB-442E-B840-1468BAE0F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A334-FEA2-49E0-80A8-5862B3E0C9E3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30A1C-B0EB-442E-B840-1468BAE0F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0A334-FEA2-49E0-80A8-5862B3E0C9E3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30A1C-B0EB-442E-B840-1468BAE0F0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Максимилиан Волошин «Гражданская война»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История создания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Всегда казавшийся далёким от действительности, погружённым в мистические переживания и мало приспособленным к реальной жизни,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М.Волошин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после Октябрьской революции вдруг стал невероятно энергичен. Когда речь шла о спасении чьей-то жизни, он действовал решительно и бесстрашно: выручал людей, которым грозила тюрьма, а то и расстрел, невзирая на их принадлежность к красным или белым. На его счету много спасённых жизней, в их числе — Осип Мандельштам, Сергей Эфрон,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Кузьмина-Караваева.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-214338"/>
            <a:ext cx="8229600" cy="4889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водовороте ошеломляющих, небывалых событий поэт чувствует себя летописцем. Он спешит закрепить в стихах образы этих годин, развертывая целую вереницу их: "Буржуй", "Спекулянт", "Матрос", "Красногвардеец", "На вокзале", "Гражданская война".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И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неизменно в стихах Волошина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– его вера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 светлую судьбу России и готовность пройти вместе с ней через все испытания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 Его произведениями этого периода зачитывались и та, и другая стороны.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Тема, идея, композиция стихотворения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097335"/>
          </a:xfrm>
        </p:spPr>
        <p:txBody>
          <a:bodyPr/>
          <a:lstStyle/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Тема: Гражданская война;</a:t>
            </a:r>
          </a:p>
          <a:p>
            <a:pPr>
              <a:buFontTx/>
              <a:buChar char="-"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Идея: выражается в последней строке стихотворения: «Молюсь за тех и за других».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14290"/>
            <a:ext cx="8229600" cy="60348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6357958"/>
          </a:xfrm>
        </p:spPr>
        <p:txBody>
          <a:bodyPr>
            <a:normAutofit fontScale="85000" lnSpcReduction="20000"/>
          </a:bodyPr>
          <a:lstStyle/>
          <a:p>
            <a:pPr>
              <a:buFontTx/>
              <a:buChar char="-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Композиция: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	а) завязка – 1 и 2 строфы, автор представляет враждующие стороны;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	б) развитие действия – 3-7 строфы, объясняются различия между ними;</a:t>
            </a:r>
          </a:p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в) действие – 8-10 строфы, мы видим, к чему привело противостояние;</a:t>
            </a:r>
          </a:p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г) кульминация – 11 строфа, </a:t>
            </a:r>
          </a:p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	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Звучит один и тот же глас: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	"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Кто не за нас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– тот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против нас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		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Нет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безразличных: правда с нами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".</a:t>
            </a:r>
          </a:p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д) развязка – последняя строфа, в ней выражается главная мысль, подводя итог всему сказанному:</a:t>
            </a:r>
          </a:p>
          <a:p>
            <a:pPr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	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И всеми силами своими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		Молюсь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за тех и за других.</a:t>
            </a:r>
          </a:p>
          <a:p>
            <a:pPr>
              <a:buNone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Настроение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Основное настроение стихотворения – горечь, грусть о судьбе России, захваченной войной: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		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Cгноить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ее пшеницы груды,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		Ее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бесчестить небеса,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		Пожрать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богатства, сжечь леса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		И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высосать моря и руды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algn="just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	Но заканчивается произведение неизменными словами, выражающими веру в светлое будущее.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Средства выразительности и изобразительности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-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 первой половине используется анафора – повторение слов «одни» и «другие», чтобы обратить внимание на различие между сторонами;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 стихотворении очень много эпитетов, что </a:t>
            </a:r>
            <a:r>
              <a:rPr lang="ru-RU" smtClean="0">
                <a:solidFill>
                  <a:schemeClr val="accent1">
                    <a:lumMod val="50000"/>
                  </a:schemeClr>
                </a:solidFill>
              </a:rPr>
              <a:t>делает его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очень метким  и красочным;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для усиления впечатления автор использует слова разговорного стиля (сгноить, пожрать и т.п.).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Вывод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Стихотворение М.Волошина «Гражданская война» было создано в 1919 году. Оно ясно отражает позицию автора по отношению к историческим событиям того времени. Он считал, что свержение старой власти неизбежно, но главное -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понимание того, что человечество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– одна семья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народов, что общечеловеческие ценности важнее любых других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 Основная его деятельность – борьба с террором как «белых», так и «красных».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104</Words>
  <Application>Microsoft Office PowerPoint</Application>
  <PresentationFormat>Экран (4:3)</PresentationFormat>
  <Paragraphs>42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Максимилиан Волошин «Гражданская война»</vt:lpstr>
      <vt:lpstr>История создания</vt:lpstr>
      <vt:lpstr>Презентация PowerPoint</vt:lpstr>
      <vt:lpstr>Тема, идея, композиция стихотворения</vt:lpstr>
      <vt:lpstr>Презентация PowerPoint</vt:lpstr>
      <vt:lpstr>Настроение</vt:lpstr>
      <vt:lpstr>Средства выразительности и изобразительности</vt:lpstr>
      <vt:lpstr>Вывод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Максимилиан Волошин «Гражданская война»</dc:title>
  <dc:creator>Пользователь Windows</dc:creator>
  <cp:lastModifiedBy>PC</cp:lastModifiedBy>
  <cp:revision>15</cp:revision>
  <dcterms:created xsi:type="dcterms:W3CDTF">2010-01-10T13:29:29Z</dcterms:created>
  <dcterms:modified xsi:type="dcterms:W3CDTF">2013-04-12T14:58:23Z</dcterms:modified>
</cp:coreProperties>
</file>