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9" r:id="rId3"/>
    <p:sldId id="266" r:id="rId4"/>
    <p:sldId id="265" r:id="rId5"/>
    <p:sldId id="268" r:id="rId6"/>
    <p:sldId id="264" r:id="rId7"/>
    <p:sldId id="263" r:id="rId8"/>
    <p:sldId id="267" r:id="rId9"/>
    <p:sldId id="269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0033CC"/>
    <a:srgbClr val="33CCFF"/>
    <a:srgbClr val="33CC33"/>
    <a:srgbClr val="66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9" d="100"/>
          <a:sy n="89" d="100"/>
        </p:scale>
        <p:origin x="-300" y="-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3433AA-D7F2-4B02-8E39-7D8907F0D480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2BA094-2B11-48DB-96E4-D64153F8C6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01624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2BA094-2B11-48DB-96E4-D64153F8C646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2BA094-2B11-48DB-96E4-D64153F8C646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2BA094-2B11-48DB-96E4-D64153F8C646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2BA094-2B11-48DB-96E4-D64153F8C646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2BA094-2B11-48DB-96E4-D64153F8C646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2BA094-2B11-48DB-96E4-D64153F8C646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2BA094-2B11-48DB-96E4-D64153F8C646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2BA094-2B11-48DB-96E4-D64153F8C646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2BA094-2B11-48DB-96E4-D64153F8C646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8482"/>
            <a:ext cx="8229600" cy="1075764"/>
          </a:xfrm>
        </p:spPr>
        <p:txBody>
          <a:bodyPr/>
          <a:lstStyle/>
          <a:p>
            <a:endParaRPr lang="ru-RU"/>
          </a:p>
        </p:txBody>
      </p:sp>
      <p:pic>
        <p:nvPicPr>
          <p:cNvPr id="1026" name="Picture 2" descr="C:\Users\кс\Downloads\скр.ключ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-22"/>
            <a:ext cx="4392705" cy="3294552"/>
          </a:xfrm>
          <a:prstGeom prst="rect">
            <a:avLst/>
          </a:prstGeom>
          <a:noFill/>
        </p:spPr>
      </p:pic>
      <p:pic>
        <p:nvPicPr>
          <p:cNvPr id="1027" name="Picture 3" descr="C:\Users\кс\Downloads\скр.ключ.gif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0"/>
            <a:ext cx="4235822" cy="3294552"/>
          </a:xfrm>
          <a:prstGeom prst="rect">
            <a:avLst/>
          </a:prstGeom>
          <a:noFill/>
        </p:spPr>
      </p:pic>
      <p:pic>
        <p:nvPicPr>
          <p:cNvPr id="1028" name="Picture 4" descr="C:\Users\кс\Downloads\скр.ключ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294529"/>
            <a:ext cx="4370294" cy="3160058"/>
          </a:xfrm>
          <a:prstGeom prst="rect">
            <a:avLst/>
          </a:prstGeom>
          <a:noFill/>
        </p:spPr>
      </p:pic>
      <p:pic>
        <p:nvPicPr>
          <p:cNvPr id="1029" name="Picture 5" descr="C:\Users\кс\Downloads\скр.ключ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9" y="3294508"/>
            <a:ext cx="4235823" cy="3160081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857224" y="739571"/>
            <a:ext cx="7286676" cy="4235853"/>
          </a:xfrm>
          <a:prstGeom prst="rect">
            <a:avLst/>
          </a:prstGeom>
        </p:spPr>
        <p:txBody>
          <a:bodyPr wrap="square">
            <a:prstTxWarp prst="textInflate">
              <a:avLst/>
            </a:prstTxWarp>
            <a:spAutoFit/>
          </a:bodyPr>
          <a:lstStyle/>
          <a:p>
            <a:pPr algn="ctr"/>
            <a:r>
              <a:rPr lang="ru-RU" sz="8000" b="1" dirty="0" smtClean="0">
                <a:ln w="10541" cmpd="sng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«Три кита в музыке»</a:t>
            </a:r>
            <a:endParaRPr lang="ru-RU" sz="8000" b="1" dirty="0">
              <a:ln w="10541" cmpd="sng">
                <a:solidFill>
                  <a:schemeClr val="tx2">
                    <a:lumMod val="60000"/>
                    <a:lumOff val="40000"/>
                  </a:schemeClr>
                </a:solidFill>
                <a:prstDash val="solid"/>
              </a:ln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57224" y="5782253"/>
            <a:ext cx="7286676" cy="2896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Учитель музыки ЯСШИ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Анагуричи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Ирина Владимировна</a:t>
            </a:r>
            <a:endParaRPr lang="ru-RU" sz="1400" b="1" dirty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accel="100000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4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кс\Downloads\скр.ключ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24"/>
            <a:ext cx="4667250" cy="3500462"/>
          </a:xfrm>
          <a:prstGeom prst="rect">
            <a:avLst/>
          </a:prstGeom>
          <a:noFill/>
        </p:spPr>
      </p:pic>
      <p:pic>
        <p:nvPicPr>
          <p:cNvPr id="1027" name="Picture 3" descr="C:\Users\кс\Downloads\скр.ключ.gif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0"/>
            <a:ext cx="4500562" cy="3500462"/>
          </a:xfrm>
          <a:prstGeom prst="rect">
            <a:avLst/>
          </a:prstGeom>
          <a:noFill/>
        </p:spPr>
      </p:pic>
      <p:pic>
        <p:nvPicPr>
          <p:cNvPr id="1028" name="Picture 4" descr="C:\Users\кс\Downloads\скр.ключ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500438"/>
            <a:ext cx="4643438" cy="3357562"/>
          </a:xfrm>
          <a:prstGeom prst="rect">
            <a:avLst/>
          </a:prstGeom>
          <a:noFill/>
        </p:spPr>
      </p:pic>
      <p:pic>
        <p:nvPicPr>
          <p:cNvPr id="1029" name="Picture 5" descr="C:\Users\кс\Downloads\скр.ключ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3500414"/>
            <a:ext cx="4500562" cy="3357586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857224" y="6143644"/>
            <a:ext cx="728667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Учитель музыки ЯСШИ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Анагуричи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Ирина Владимировна</a:t>
            </a:r>
            <a:endParaRPr lang="ru-RU" sz="14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14282" y="500042"/>
            <a:ext cx="842968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otype Corsiva" pitchFamily="66" charset="0"/>
              </a:rPr>
              <a:t>Особо одарённый природой человек, который может и любит сочинять музыку ?</a:t>
            </a:r>
            <a:endParaRPr lang="ru-RU" sz="40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429124" y="3786190"/>
            <a:ext cx="450059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КОМПОЗИТОР</a:t>
            </a:r>
            <a:endParaRPr lang="ru-RU" sz="4800" dirty="0">
              <a:solidFill>
                <a:srgbClr val="C00000"/>
              </a:solidFill>
            </a:endParaRPr>
          </a:p>
        </p:txBody>
      </p:sp>
      <p:pic>
        <p:nvPicPr>
          <p:cNvPr id="2050" name="Picture 2" descr="C:\Users\кс\Downloads\композитор сочиняет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7543" y="2571744"/>
            <a:ext cx="4150143" cy="32993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7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" accel="100000" fill="hold">
                                          <p:stCondLst>
                                            <p:cond delay="27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18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74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7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40" dur="1500" autoRev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41" dur="1500" autoRev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2" dur="1500" autoRev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1500" autoRev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12" grpId="0"/>
      <p:bldP spid="12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кс\Downloads\скр.ключ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24"/>
            <a:ext cx="4667250" cy="3500462"/>
          </a:xfrm>
          <a:prstGeom prst="rect">
            <a:avLst/>
          </a:prstGeom>
          <a:noFill/>
        </p:spPr>
      </p:pic>
      <p:pic>
        <p:nvPicPr>
          <p:cNvPr id="1027" name="Picture 3" descr="C:\Users\кс\Downloads\скр.ключ.gif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0"/>
            <a:ext cx="4500562" cy="3500462"/>
          </a:xfrm>
          <a:prstGeom prst="rect">
            <a:avLst/>
          </a:prstGeom>
          <a:noFill/>
        </p:spPr>
      </p:pic>
      <p:pic>
        <p:nvPicPr>
          <p:cNvPr id="1028" name="Picture 4" descr="C:\Users\кс\Downloads\скр.ключ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500438"/>
            <a:ext cx="4643438" cy="3357562"/>
          </a:xfrm>
          <a:prstGeom prst="rect">
            <a:avLst/>
          </a:prstGeom>
          <a:noFill/>
        </p:spPr>
      </p:pic>
      <p:pic>
        <p:nvPicPr>
          <p:cNvPr id="1029" name="Picture 5" descr="C:\Users\кс\Downloads\скр.ключ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3500414"/>
            <a:ext cx="4500562" cy="3357586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857224" y="6357958"/>
            <a:ext cx="728667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Учитель музыки ЯСШИ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Анагуричи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Ирина Владимировна</a:t>
            </a:r>
            <a:endParaRPr lang="ru-RU" sz="14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14282" y="500042"/>
            <a:ext cx="864399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Как называют людей, которые поют или играют на музыкальных инструментах?</a:t>
            </a:r>
            <a:endParaRPr lang="ru-RU" sz="40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500430" y="2000240"/>
            <a:ext cx="525175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ИСПОЛНИТЕЛИ</a:t>
            </a:r>
            <a:endParaRPr lang="ru-RU" sz="5400" dirty="0">
              <a:solidFill>
                <a:srgbClr val="C00000"/>
              </a:solidFill>
            </a:endParaRPr>
          </a:p>
        </p:txBody>
      </p:sp>
      <p:pic>
        <p:nvPicPr>
          <p:cNvPr id="3074" name="Picture 2" descr="C:\Users\кс\Downloads\оркестр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2571744"/>
            <a:ext cx="3238522" cy="24288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075" name="Picture 3" descr="C:\Users\кс\Downloads\хор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08" y="3214686"/>
            <a:ext cx="3238523" cy="24288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076" name="Picture 4" descr="C:\Users\кс\Downloads\ИСПОЛНИТЕЛЬ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86182" y="3714752"/>
            <a:ext cx="1714502" cy="257175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8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740"/>
                            </p:stCondLst>
                            <p:childTnLst>
                              <p:par>
                                <p:cTn id="14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740"/>
                            </p:stCondLst>
                            <p:childTnLst>
                              <p:par>
                                <p:cTn id="21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740"/>
                            </p:stCondLst>
                            <p:childTnLst>
                              <p:par>
                                <p:cTn id="28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3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кс\Downloads\скр.ключ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24"/>
            <a:ext cx="4667250" cy="3500462"/>
          </a:xfrm>
          <a:prstGeom prst="rect">
            <a:avLst/>
          </a:prstGeom>
          <a:noFill/>
        </p:spPr>
      </p:pic>
      <p:pic>
        <p:nvPicPr>
          <p:cNvPr id="1027" name="Picture 3" descr="C:\Users\кс\Downloads\скр.ключ.gif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0"/>
            <a:ext cx="4500562" cy="3500462"/>
          </a:xfrm>
          <a:prstGeom prst="rect">
            <a:avLst/>
          </a:prstGeom>
          <a:noFill/>
        </p:spPr>
      </p:pic>
      <p:pic>
        <p:nvPicPr>
          <p:cNvPr id="1028" name="Picture 4" descr="C:\Users\кс\Downloads\скр.ключ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500438"/>
            <a:ext cx="4643438" cy="3357562"/>
          </a:xfrm>
          <a:prstGeom prst="rect">
            <a:avLst/>
          </a:prstGeom>
          <a:noFill/>
        </p:spPr>
      </p:pic>
      <p:pic>
        <p:nvPicPr>
          <p:cNvPr id="1029" name="Picture 5" descr="C:\Users\кс\Downloads\скр.ключ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3500414"/>
            <a:ext cx="4500562" cy="3357586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857224" y="6143644"/>
            <a:ext cx="728667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Учитель музыки ЯСШИ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Анагуричи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Ирина Владимировна</a:t>
            </a:r>
            <a:endParaRPr lang="ru-RU" sz="14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71472" y="428604"/>
            <a:ext cx="814393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Найдите на картинках того, кто сочиняет, исполняет и слушает музыку</a:t>
            </a:r>
            <a:endParaRPr lang="ru-RU" sz="4000" dirty="0"/>
          </a:p>
        </p:txBody>
      </p:sp>
      <p:pic>
        <p:nvPicPr>
          <p:cNvPr id="10" name="Рисунок 9"/>
          <p:cNvPicPr/>
          <p:nvPr/>
        </p:nvPicPr>
        <p:blipFill>
          <a:blip r:embed="rId4" cstate="print"/>
          <a:srcRect l="3401" t="15841" r="8461" b="59976"/>
          <a:stretch>
            <a:fillRect/>
          </a:stretch>
        </p:blipFill>
        <p:spPr bwMode="auto">
          <a:xfrm>
            <a:off x="428596" y="1857364"/>
            <a:ext cx="8358246" cy="38576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C:\Users\кс\Downloads\скр.ключ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0"/>
            <a:ext cx="4572000" cy="3357562"/>
          </a:xfrm>
          <a:prstGeom prst="rect">
            <a:avLst/>
          </a:prstGeom>
          <a:noFill/>
        </p:spPr>
      </p:pic>
      <p:pic>
        <p:nvPicPr>
          <p:cNvPr id="5" name="Picture 3" descr="C:\Users\кс\Downloads\скр.ключ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357538"/>
            <a:ext cx="4500562" cy="3500462"/>
          </a:xfrm>
          <a:prstGeom prst="rect">
            <a:avLst/>
          </a:prstGeom>
          <a:noFill/>
        </p:spPr>
      </p:pic>
      <p:pic>
        <p:nvPicPr>
          <p:cNvPr id="6" name="Picture 3" descr="C:\Users\кс\Downloads\скр.ключ.gif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629144" cy="3429024"/>
          </a:xfrm>
          <a:prstGeom prst="rect">
            <a:avLst/>
          </a:prstGeom>
          <a:noFill/>
        </p:spPr>
      </p:pic>
      <p:pic>
        <p:nvPicPr>
          <p:cNvPr id="7" name="Picture 3" descr="C:\Users\кс\Downloads\скр.ключ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3357538"/>
            <a:ext cx="4643438" cy="3500462"/>
          </a:xfrm>
          <a:prstGeom prst="rect">
            <a:avLst/>
          </a:prstGeom>
          <a:noFill/>
        </p:spPr>
      </p:pic>
      <p:pic>
        <p:nvPicPr>
          <p:cNvPr id="8" name="Picture 43" descr="Без-имени-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28794" y="2285992"/>
            <a:ext cx="4857784" cy="3292069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214282" y="642918"/>
            <a:ext cx="8715849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8000" b="1" dirty="0" smtClean="0">
                <a:ln w="10541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Три «кита» в музыке</a:t>
            </a:r>
            <a:endParaRPr lang="ru-RU" sz="8000" b="1" dirty="0">
              <a:ln w="10541" cmpd="sng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500166" y="6215082"/>
            <a:ext cx="592932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Учитель музыки ЯСШИ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Анагуричи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Ирина Владимировна</a:t>
            </a:r>
            <a:endParaRPr lang="ru-RU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кс\Downloads\скр.ключ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24"/>
            <a:ext cx="4667250" cy="3500462"/>
          </a:xfrm>
          <a:prstGeom prst="rect">
            <a:avLst/>
          </a:prstGeom>
          <a:noFill/>
        </p:spPr>
      </p:pic>
      <p:pic>
        <p:nvPicPr>
          <p:cNvPr id="1027" name="Picture 3" descr="C:\Users\кс\Downloads\скр.ключ.gif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0"/>
            <a:ext cx="4500562" cy="3500462"/>
          </a:xfrm>
          <a:prstGeom prst="rect">
            <a:avLst/>
          </a:prstGeom>
          <a:noFill/>
        </p:spPr>
      </p:pic>
      <p:pic>
        <p:nvPicPr>
          <p:cNvPr id="1028" name="Picture 4" descr="C:\Users\кс\Downloads\скр.ключ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500438"/>
            <a:ext cx="4643438" cy="3357562"/>
          </a:xfrm>
          <a:prstGeom prst="rect">
            <a:avLst/>
          </a:prstGeom>
          <a:noFill/>
        </p:spPr>
      </p:pic>
      <p:pic>
        <p:nvPicPr>
          <p:cNvPr id="1029" name="Picture 5" descr="C:\Users\кс\Downloads\скр.ключ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3500414"/>
            <a:ext cx="4500562" cy="3357586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857224" y="6143644"/>
            <a:ext cx="728667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Учитель музыки ЯСШИ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Анагуричи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Ирина Владимировна</a:t>
            </a:r>
            <a:endParaRPr lang="ru-RU" sz="1400" b="1" dirty="0"/>
          </a:p>
        </p:txBody>
      </p:sp>
      <p:pic>
        <p:nvPicPr>
          <p:cNvPr id="10" name="Рисунок 9"/>
          <p:cNvPicPr/>
          <p:nvPr/>
        </p:nvPicPr>
        <p:blipFill>
          <a:blip r:embed="rId4" cstate="print"/>
          <a:srcRect l="9182" t="59241" r="65776" b="8445"/>
          <a:stretch>
            <a:fillRect/>
          </a:stretch>
        </p:blipFill>
        <p:spPr bwMode="auto">
          <a:xfrm>
            <a:off x="1357290" y="357166"/>
            <a:ext cx="3286148" cy="53578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Прямоугольник 10"/>
          <p:cNvSpPr/>
          <p:nvPr/>
        </p:nvSpPr>
        <p:spPr>
          <a:xfrm>
            <a:off x="5643570" y="357166"/>
            <a:ext cx="1645707" cy="5357850"/>
          </a:xfrm>
          <a:prstGeom prst="rect">
            <a:avLst/>
          </a:prstGeom>
        </p:spPr>
        <p:txBody>
          <a:bodyPr vert="wordArtVert"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000" b="1" i="1" spc="50" dirty="0" smtClean="0">
                <a:ln w="11430">
                  <a:noFill/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МАРШ</a:t>
            </a:r>
            <a:endParaRPr lang="ru-RU" sz="8000" b="1" i="1" spc="50" dirty="0">
              <a:ln w="11430">
                <a:noFill/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кс\Downloads\скр.ключ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24"/>
            <a:ext cx="4667250" cy="3500462"/>
          </a:xfrm>
          <a:prstGeom prst="rect">
            <a:avLst/>
          </a:prstGeom>
          <a:noFill/>
        </p:spPr>
      </p:pic>
      <p:pic>
        <p:nvPicPr>
          <p:cNvPr id="1027" name="Picture 3" descr="C:\Users\кс\Downloads\скр.ключ.gif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0"/>
            <a:ext cx="4500562" cy="3500462"/>
          </a:xfrm>
          <a:prstGeom prst="rect">
            <a:avLst/>
          </a:prstGeom>
          <a:noFill/>
        </p:spPr>
      </p:pic>
      <p:pic>
        <p:nvPicPr>
          <p:cNvPr id="1028" name="Picture 4" descr="C:\Users\кс\Downloads\скр.ключ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500438"/>
            <a:ext cx="4643438" cy="3357562"/>
          </a:xfrm>
          <a:prstGeom prst="rect">
            <a:avLst/>
          </a:prstGeom>
          <a:noFill/>
        </p:spPr>
      </p:pic>
      <p:pic>
        <p:nvPicPr>
          <p:cNvPr id="1029" name="Picture 5" descr="C:\Users\кс\Downloads\скр.ключ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3500414"/>
            <a:ext cx="4500562" cy="3357586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857224" y="6143644"/>
            <a:ext cx="728667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Учитель музыки ЯСШИ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Анагуричи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Ирина Владимировна</a:t>
            </a:r>
            <a:endParaRPr lang="ru-RU" sz="1400" b="1" dirty="0"/>
          </a:p>
        </p:txBody>
      </p:sp>
      <p:pic>
        <p:nvPicPr>
          <p:cNvPr id="4098" name="Picture 2" descr="D:\Картинки\полька 3.jpg"/>
          <p:cNvPicPr>
            <a:picLocks noChangeAspect="1" noChangeArrowheads="1"/>
          </p:cNvPicPr>
          <p:nvPr/>
        </p:nvPicPr>
        <p:blipFill>
          <a:blip r:embed="rId4" cstate="print"/>
          <a:srcRect l="10714" t="4717" r="3571" b="5660"/>
          <a:stretch>
            <a:fillRect/>
          </a:stretch>
        </p:blipFill>
        <p:spPr bwMode="auto">
          <a:xfrm>
            <a:off x="285720" y="214290"/>
            <a:ext cx="3158311" cy="25003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Прямоугольник 9"/>
          <p:cNvSpPr/>
          <p:nvPr/>
        </p:nvSpPr>
        <p:spPr>
          <a:xfrm>
            <a:off x="3714744" y="714356"/>
            <a:ext cx="3500462" cy="1015663"/>
          </a:xfrm>
          <a:prstGeom prst="rect">
            <a:avLst/>
          </a:prstGeom>
        </p:spPr>
        <p:txBody>
          <a:bodyPr vert="horz" wrap="squar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6000" b="1" cap="all" dirty="0" smtClean="0">
                <a:ln/>
                <a:solidFill>
                  <a:srgbClr val="0066FF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Monotype Corsiva" pitchFamily="66" charset="0"/>
              </a:rPr>
              <a:t>ПОЛЬКА</a:t>
            </a:r>
            <a:endParaRPr lang="ru-RU" sz="6000" b="1" cap="all" dirty="0">
              <a:ln/>
              <a:solidFill>
                <a:srgbClr val="0066FF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4099" name="Picture 3" descr="D:\Картинки\вальс 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4347" y="3214686"/>
            <a:ext cx="3652469" cy="24288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Прямоугольник 10"/>
          <p:cNvSpPr/>
          <p:nvPr/>
        </p:nvSpPr>
        <p:spPr>
          <a:xfrm>
            <a:off x="4643438" y="3857628"/>
            <a:ext cx="2675732" cy="1107996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6600" b="1" cap="all" dirty="0" smtClean="0">
                <a:ln/>
                <a:solidFill>
                  <a:srgbClr val="0066FF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Monotype Corsiva" pitchFamily="66" charset="0"/>
              </a:rPr>
              <a:t>ВАЛЬС</a:t>
            </a:r>
            <a:endParaRPr lang="ru-RU" sz="6600" b="1" cap="all" dirty="0">
              <a:ln/>
              <a:solidFill>
                <a:srgbClr val="0066FF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286644" y="214290"/>
            <a:ext cx="1499578" cy="6346537"/>
          </a:xfrm>
          <a:prstGeom prst="rect">
            <a:avLst/>
          </a:prstGeom>
        </p:spPr>
        <p:txBody>
          <a:bodyPr vert="wordArtVert"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72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ТАНЕЦ</a:t>
            </a:r>
            <a:endParaRPr lang="ru-RU" sz="72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кс\Downloads\скр.ключ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24"/>
            <a:ext cx="4667250" cy="3500462"/>
          </a:xfrm>
          <a:prstGeom prst="rect">
            <a:avLst/>
          </a:prstGeom>
          <a:noFill/>
        </p:spPr>
      </p:pic>
      <p:pic>
        <p:nvPicPr>
          <p:cNvPr id="1027" name="Picture 3" descr="C:\Users\кс\Downloads\скр.ключ.gif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0"/>
            <a:ext cx="4500562" cy="3500462"/>
          </a:xfrm>
          <a:prstGeom prst="rect">
            <a:avLst/>
          </a:prstGeom>
          <a:noFill/>
        </p:spPr>
      </p:pic>
      <p:pic>
        <p:nvPicPr>
          <p:cNvPr id="1028" name="Picture 4" descr="C:\Users\кс\Downloads\скр.ключ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500438"/>
            <a:ext cx="4643438" cy="3357562"/>
          </a:xfrm>
          <a:prstGeom prst="rect">
            <a:avLst/>
          </a:prstGeom>
          <a:noFill/>
        </p:spPr>
      </p:pic>
      <p:pic>
        <p:nvPicPr>
          <p:cNvPr id="1029" name="Picture 5" descr="C:\Users\кс\Downloads\скр.ключ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3500414"/>
            <a:ext cx="4500562" cy="3357586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857224" y="6143644"/>
            <a:ext cx="728667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Учитель музыки ЯСШИ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Анагуричи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Ирина Владимировна</a:t>
            </a:r>
            <a:endParaRPr lang="ru-RU" sz="1400" b="1" dirty="0"/>
          </a:p>
        </p:txBody>
      </p:sp>
      <p:pic>
        <p:nvPicPr>
          <p:cNvPr id="5122" name="Picture 2" descr="D:\Картинки\детский хор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14480" y="285728"/>
            <a:ext cx="2984511" cy="20780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23" name="Picture 3" descr="D:\Картинки\женский хор Академия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1538" y="4000504"/>
            <a:ext cx="4553192" cy="20717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Picture 4" descr="C:\Users\кс\Downloads\хор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7158" y="1857364"/>
            <a:ext cx="2928958" cy="219671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2" name="Прямоугольник 11"/>
          <p:cNvSpPr/>
          <p:nvPr/>
        </p:nvSpPr>
        <p:spPr>
          <a:xfrm>
            <a:off x="6715140" y="0"/>
            <a:ext cx="1645707" cy="6632265"/>
          </a:xfrm>
          <a:prstGeom prst="rect">
            <a:avLst/>
          </a:prstGeom>
        </p:spPr>
        <p:txBody>
          <a:bodyPr vert="wordArtVert"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dirty="0" smtClean="0">
                <a:ln w="11430"/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ПЕСНЯ</a:t>
            </a:r>
            <a:endParaRPr lang="ru-RU" sz="8000" b="1" dirty="0">
              <a:ln w="11430"/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3" descr="C:\Users\кс\Downloads\скр.ключ.gif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24"/>
            <a:ext cx="4643438" cy="3357586"/>
          </a:xfrm>
          <a:prstGeom prst="rect">
            <a:avLst/>
          </a:prstGeom>
          <a:noFill/>
        </p:spPr>
      </p:pic>
      <p:pic>
        <p:nvPicPr>
          <p:cNvPr id="8" name="Picture 3" descr="C:\Users\кс\Downloads\скр.ключ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0"/>
            <a:ext cx="4500563" cy="3357562"/>
          </a:xfrm>
          <a:prstGeom prst="rect">
            <a:avLst/>
          </a:prstGeom>
          <a:noFill/>
        </p:spPr>
      </p:pic>
      <p:pic>
        <p:nvPicPr>
          <p:cNvPr id="9" name="Picture 3" descr="C:\Users\кс\Downloads\скр.ключ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357538"/>
            <a:ext cx="4500562" cy="3500462"/>
          </a:xfrm>
          <a:prstGeom prst="rect">
            <a:avLst/>
          </a:prstGeom>
          <a:noFill/>
        </p:spPr>
      </p:pic>
      <p:pic>
        <p:nvPicPr>
          <p:cNvPr id="10" name="Picture 3" descr="C:\Users\кс\Downloads\скр.ключ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3357538"/>
            <a:ext cx="4714876" cy="3500462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285720" y="285728"/>
            <a:ext cx="8643998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b="1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</a:rPr>
              <a:t>Что такое три «кита» в музыке?</a:t>
            </a:r>
            <a:endParaRPr lang="ru-RU" sz="6600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14282" y="2571744"/>
            <a:ext cx="871543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ru-RU" sz="40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latin typeface="Monotype Corsiva" pitchFamily="66" charset="0"/>
              </a:rPr>
              <a:t>Это три основы, на которых строится вся музыка: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14282" y="3714752"/>
            <a:ext cx="8429684" cy="2154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54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latin typeface="Monotype Corsiva" pitchFamily="66" charset="0"/>
              </a:rPr>
              <a:t>Песня</a:t>
            </a:r>
            <a:r>
              <a:rPr lang="ru-RU" sz="40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latin typeface="Monotype Corsiva" pitchFamily="66" charset="0"/>
              </a:rPr>
              <a:t>, </a:t>
            </a:r>
            <a:r>
              <a:rPr lang="ru-RU" sz="54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latin typeface="Monotype Corsiva" pitchFamily="66" charset="0"/>
              </a:rPr>
              <a:t>Танец</a:t>
            </a:r>
            <a:r>
              <a:rPr lang="ru-RU" sz="40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latin typeface="Monotype Corsiva" pitchFamily="66" charset="0"/>
              </a:rPr>
              <a:t> и </a:t>
            </a:r>
            <a:r>
              <a:rPr lang="ru-RU" sz="54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latin typeface="Monotype Corsiva" pitchFamily="66" charset="0"/>
              </a:rPr>
              <a:t>Марш</a:t>
            </a:r>
            <a:r>
              <a:rPr lang="ru-RU" sz="40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latin typeface="Monotype Corsiva" pitchFamily="66" charset="0"/>
              </a:rPr>
              <a:t>. </a:t>
            </a:r>
          </a:p>
          <a:p>
            <a:pPr algn="just">
              <a:buNone/>
            </a:pPr>
            <a:r>
              <a:rPr lang="ru-RU" sz="40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latin typeface="Monotype Corsiva" pitchFamily="66" charset="0"/>
              </a:rPr>
              <a:t>Главное – это услышать разницу в характере музыки марша, танца и песни.</a:t>
            </a:r>
            <a:endParaRPr lang="ru-RU" sz="4000" b="1" dirty="0">
              <a:ln w="17780" cmpd="sng">
                <a:solidFill>
                  <a:schemeClr val="tx1"/>
                </a:solidFill>
                <a:prstDash val="solid"/>
                <a:miter lim="800000"/>
              </a:ln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85786" y="6143644"/>
            <a:ext cx="757239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Учитель музыки ЯСШИ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Анагуричи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Ирина Владимировна</a:t>
            </a:r>
            <a:endParaRPr lang="ru-RU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</TotalTime>
  <Words>157</Words>
  <Application>Microsoft Office PowerPoint</Application>
  <PresentationFormat>Экран (4:3)</PresentationFormat>
  <Paragraphs>34</Paragraphs>
  <Slides>9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кс</dc:creator>
  <cp:lastModifiedBy>Коля</cp:lastModifiedBy>
  <cp:revision>28</cp:revision>
  <dcterms:created xsi:type="dcterms:W3CDTF">2009-07-09T14:57:47Z</dcterms:created>
  <dcterms:modified xsi:type="dcterms:W3CDTF">2013-03-20T19:39:07Z</dcterms:modified>
</cp:coreProperties>
</file>